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8966C8B-15CE-488F-AC6F-7D11BC792DB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6329A47-43EC-4C09-97E4-700EC40F6D9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6C8B-15CE-488F-AC6F-7D11BC792DB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9A47-43EC-4C09-97E4-700EC40F6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6C8B-15CE-488F-AC6F-7D11BC792DB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9A47-43EC-4C09-97E4-700EC40F6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6C8B-15CE-488F-AC6F-7D11BC792DB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9A47-43EC-4C09-97E4-700EC40F6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6C8B-15CE-488F-AC6F-7D11BC792DB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9A47-43EC-4C09-97E4-700EC40F6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6C8B-15CE-488F-AC6F-7D11BC792DB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9A47-43EC-4C09-97E4-700EC40F6D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6C8B-15CE-488F-AC6F-7D11BC792DB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9A47-43EC-4C09-97E4-700EC40F6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6C8B-15CE-488F-AC6F-7D11BC792DB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9A47-43EC-4C09-97E4-700EC40F6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6C8B-15CE-488F-AC6F-7D11BC792DB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9A47-43EC-4C09-97E4-700EC40F6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6C8B-15CE-488F-AC6F-7D11BC792DB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9A47-43EC-4C09-97E4-700EC40F6D9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6C8B-15CE-488F-AC6F-7D11BC792DB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9A47-43EC-4C09-97E4-700EC40F6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8966C8B-15CE-488F-AC6F-7D11BC792DBD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6329A47-43EC-4C09-97E4-700EC40F6D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Source to Conway Garden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by the District 1 Community Council for the Garden of </a:t>
            </a:r>
            <a:r>
              <a:rPr lang="en-US" dirty="0" err="1" smtClean="0"/>
              <a:t>Feed’em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Garden of </a:t>
            </a:r>
            <a:r>
              <a:rPr lang="en-US" dirty="0" err="1" smtClean="0"/>
              <a:t>Feed’em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Second of two community gardens in District 1</a:t>
            </a:r>
          </a:p>
          <a:p>
            <a:r>
              <a:rPr lang="en-US" dirty="0" smtClean="0"/>
              <a:t>Located in a city park surrounded by apartments and single family homes</a:t>
            </a:r>
          </a:p>
          <a:p>
            <a:r>
              <a:rPr lang="en-US" dirty="0" smtClean="0"/>
              <a:t>Diverse group of gardeners</a:t>
            </a:r>
          </a:p>
          <a:p>
            <a:r>
              <a:rPr lang="en-US" dirty="0" smtClean="0"/>
              <a:t>Community plot that feeds home-bound seniors and supplies the local </a:t>
            </a:r>
            <a:r>
              <a:rPr lang="en-US" dirty="0" err="1" smtClean="0"/>
              <a:t>foodshelf</a:t>
            </a:r>
            <a:endParaRPr lang="en-US" dirty="0" smtClean="0"/>
          </a:p>
          <a:p>
            <a:r>
              <a:rPr lang="en-US" dirty="0" smtClean="0"/>
              <a:t>Additional science plots by University of St. Thomas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Situation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344627"/>
            <a:ext cx="6777037" cy="3467321"/>
          </a:xfrm>
        </p:spPr>
      </p:pic>
    </p:spTree>
    <p:extLst>
      <p:ext uri="{BB962C8B-B14F-4D97-AF65-F5344CB8AC3E}">
        <p14:creationId xmlns:p14="http://schemas.microsoft.com/office/powerpoint/2010/main" val="41856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orking with Parks since last fall</a:t>
            </a:r>
          </a:p>
          <a:p>
            <a:r>
              <a:rPr lang="en-US" dirty="0" smtClean="0"/>
              <a:t>Proposal to connect to the water main</a:t>
            </a:r>
          </a:p>
          <a:p>
            <a:r>
              <a:rPr lang="en-US" dirty="0" smtClean="0"/>
              <a:t>Does a stub-in already exist?</a:t>
            </a:r>
          </a:p>
          <a:p>
            <a:r>
              <a:rPr lang="en-US" dirty="0" smtClean="0"/>
              <a:t>What is the cost of a connect to the Conway center?</a:t>
            </a:r>
          </a:p>
          <a:p>
            <a:r>
              <a:rPr lang="en-US" dirty="0" smtClean="0"/>
              <a:t>Allows for greater participation, greater productivity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Proposal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28" y="2324100"/>
            <a:ext cx="4977756" cy="3508375"/>
          </a:xfrm>
        </p:spPr>
      </p:pic>
    </p:spTree>
    <p:extLst>
      <p:ext uri="{BB962C8B-B14F-4D97-AF65-F5344CB8AC3E}">
        <p14:creationId xmlns:p14="http://schemas.microsoft.com/office/powerpoint/2010/main" val="13658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Creates an asset for area that is seeing increasing use by increasingly </a:t>
            </a:r>
            <a:r>
              <a:rPr lang="en-US" smtClean="0"/>
              <a:t>diverse group</a:t>
            </a:r>
            <a:endParaRPr lang="en-US" dirty="0" smtClean="0"/>
          </a:p>
          <a:p>
            <a:r>
              <a:rPr lang="en-US" dirty="0" smtClean="0"/>
              <a:t>Increases safety concerns with use of hoses across the street</a:t>
            </a:r>
          </a:p>
          <a:p>
            <a:r>
              <a:rPr lang="en-US" dirty="0" smtClean="0"/>
              <a:t>Community gardeners and University of St. Thomas are in support</a:t>
            </a:r>
          </a:p>
          <a:p>
            <a:r>
              <a:rPr lang="en-US" dirty="0" smtClean="0"/>
              <a:t>Currently gardeners are not paying for water use – a meter would be installed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wider community benefits!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06" y="2859087"/>
            <a:ext cx="3251200" cy="2438400"/>
          </a:xfrm>
        </p:spPr>
      </p:pic>
    </p:spTree>
    <p:extLst>
      <p:ext uri="{BB962C8B-B14F-4D97-AF65-F5344CB8AC3E}">
        <p14:creationId xmlns:p14="http://schemas.microsoft.com/office/powerpoint/2010/main" val="367250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115</TotalTime>
  <Words>167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Water Source to Conway Garden</vt:lpstr>
      <vt:lpstr>Garden of Feed’em</vt:lpstr>
      <vt:lpstr>The Current Situation</vt:lpstr>
      <vt:lpstr>The Solution</vt:lpstr>
      <vt:lpstr>The Proposal</vt:lpstr>
      <vt:lpstr>Benefits</vt:lpstr>
      <vt:lpstr>The wider community benefits!</vt:lpstr>
      <vt:lpstr>THANK YOU!!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Source to Conway Garden</dc:title>
  <dc:creator>Rose</dc:creator>
  <cp:lastModifiedBy>Rose</cp:lastModifiedBy>
  <cp:revision>5</cp:revision>
  <dcterms:created xsi:type="dcterms:W3CDTF">2015-02-23T18:59:40Z</dcterms:created>
  <dcterms:modified xsi:type="dcterms:W3CDTF">2015-03-16T20:42:22Z</dcterms:modified>
</cp:coreProperties>
</file>