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Layouts/slideLayout7.xml" ContentType="application/vnd.openxmlformats-officedocument.presentationml.slideLayout+xml"/>
  <Override PartName="/ppt/theme/theme3.xml" ContentType="application/vnd.openxmlformats-officedocument.theme+xml"/>
  <Override PartName="/ppt/slideLayouts/slideLayout8.xml" ContentType="application/vnd.openxmlformats-officedocument.presentationml.slideLayout+xml"/>
  <Override PartName="/ppt/theme/theme4.xml" ContentType="application/vnd.openxmlformats-officedocument.theme+xml"/>
  <Override PartName="/ppt/slideLayouts/slideLayout9.xml" ContentType="application/vnd.openxmlformats-officedocument.presentationml.slideLayout+xml"/>
  <Override PartName="/ppt/theme/theme5.xml" ContentType="application/vnd.openxmlformats-officedocument.theme+xml"/>
  <Override PartName="/ppt/slideLayouts/slideLayout10.xml" ContentType="application/vnd.openxmlformats-officedocument.presentationml.slideLayout+xml"/>
  <Override PartName="/ppt/theme/theme6.xml" ContentType="application/vnd.openxmlformats-officedocument.theme+xml"/>
  <Override PartName="/ppt/slideLayouts/slideLayout11.xml" ContentType="application/vnd.openxmlformats-officedocument.presentationml.slideLayout+xml"/>
  <Override PartName="/ppt/theme/theme7.xml" ContentType="application/vnd.openxmlformats-officedocument.theme+xml"/>
  <Override PartName="/ppt/slideLayouts/slideLayout12.xml" ContentType="application/vnd.openxmlformats-officedocument.presentationml.slideLayout+xml"/>
  <Override PartName="/ppt/theme/theme8.xml" ContentType="application/vnd.openxmlformats-officedocument.theme+xml"/>
  <Override PartName="/ppt/slideLayouts/slideLayout13.xml" ContentType="application/vnd.openxmlformats-officedocument.presentationml.slideLayout+xml"/>
  <Override PartName="/ppt/theme/theme9.xml" ContentType="application/vnd.openxmlformats-officedocument.theme+xml"/>
  <Override PartName="/ppt/slideLayouts/slideLayout14.xml" ContentType="application/vnd.openxmlformats-officedocument.presentationml.slideLayout+xml"/>
  <Override PartName="/ppt/theme/theme10.xml" ContentType="application/vnd.openxmlformats-officedocument.theme+xml"/>
  <Override PartName="/ppt/slideLayouts/slideLayout15.xml" ContentType="application/vnd.openxmlformats-officedocument.presentationml.slideLayout+xml"/>
  <Override PartName="/ppt/theme/theme11.xml" ContentType="application/vnd.openxmlformats-officedocument.theme+xml"/>
  <Override PartName="/ppt/slideLayouts/slideLayout16.xml" ContentType="application/vnd.openxmlformats-officedocument.presentationml.slideLayout+xml"/>
  <Override PartName="/ppt/theme/theme12.xml" ContentType="application/vnd.openxmlformats-officedocument.theme+xml"/>
  <Override PartName="/ppt/slideLayouts/slideLayout17.xml" ContentType="application/vnd.openxmlformats-officedocument.presentationml.slideLayout+xml"/>
  <Override PartName="/ppt/theme/theme13.xml" ContentType="application/vnd.openxmlformats-officedocument.theme+xml"/>
  <Override PartName="/ppt/slideLayouts/slideLayout18.xml" ContentType="application/vnd.openxmlformats-officedocument.presentationml.slideLayout+xml"/>
  <Override PartName="/ppt/theme/theme14.xml" ContentType="application/vnd.openxmlformats-officedocument.theme+xml"/>
  <Override PartName="/ppt/slideLayouts/slideLayout19.xml" ContentType="application/vnd.openxmlformats-officedocument.presentationml.slideLayout+xml"/>
  <Override PartName="/ppt/theme/theme15.xml" ContentType="application/vnd.openxmlformats-officedocument.theme+xml"/>
  <Override PartName="/ppt/slideLayouts/slideLayout20.xml" ContentType="application/vnd.openxmlformats-officedocument.presentationml.slideLayout+xml"/>
  <Override PartName="/ppt/theme/theme16.xml" ContentType="application/vnd.openxmlformats-officedocument.theme+xml"/>
  <Override PartName="/ppt/slideLayouts/slideLayout21.xml" ContentType="application/vnd.openxmlformats-officedocument.presentationml.slideLayout+xml"/>
  <Override PartName="/ppt/theme/theme17.xml" ContentType="application/vnd.openxmlformats-officedocument.theme+xml"/>
  <Override PartName="/ppt/slideLayouts/slideLayout22.xml" ContentType="application/vnd.openxmlformats-officedocument.presentationml.slideLayout+xml"/>
  <Override PartName="/ppt/theme/theme18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799" r:id="rId2"/>
    <p:sldMasterId id="2147483696" r:id="rId3"/>
    <p:sldMasterId id="2147483709" r:id="rId4"/>
    <p:sldMasterId id="2147483721" r:id="rId5"/>
    <p:sldMasterId id="2147483733" r:id="rId6"/>
    <p:sldMasterId id="2147483745" r:id="rId7"/>
    <p:sldMasterId id="2147483757" r:id="rId8"/>
    <p:sldMasterId id="2147483769" r:id="rId9"/>
    <p:sldMasterId id="2147483777" r:id="rId10"/>
    <p:sldMasterId id="2147483779" r:id="rId11"/>
    <p:sldMasterId id="2147483781" r:id="rId12"/>
    <p:sldMasterId id="2147483795" r:id="rId13"/>
    <p:sldMasterId id="2147483672" r:id="rId14"/>
    <p:sldMasterId id="2147483816" r:id="rId15"/>
    <p:sldMasterId id="2147483797" r:id="rId16"/>
    <p:sldMasterId id="2147483786" r:id="rId17"/>
    <p:sldMasterId id="2147483783" r:id="rId18"/>
  </p:sldMasterIdLst>
  <p:sldIdLst>
    <p:sldId id="256" r:id="rId19"/>
    <p:sldId id="257" r:id="rId20"/>
    <p:sldId id="258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C6E6A"/>
    <a:srgbClr val="878787"/>
    <a:srgbClr val="484848"/>
    <a:srgbClr val="54BA6C"/>
    <a:srgbClr val="209BCC"/>
    <a:srgbClr val="EC5A24"/>
    <a:srgbClr val="0B74AA"/>
    <a:srgbClr val="D33D21"/>
    <a:srgbClr val="323331"/>
    <a:srgbClr val="3EA4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 snapToObjects="1">
      <p:cViewPr varScale="1">
        <p:scale>
          <a:sx n="109" d="100"/>
          <a:sy n="109" d="100"/>
        </p:scale>
        <p:origin x="870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Master" Target="slideMasters/slideMaster18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3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viewProps" Target="viewProp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2177592" y="2052638"/>
            <a:ext cx="6179721" cy="657675"/>
          </a:xfrm>
          <a:prstGeom prst="rect">
            <a:avLst/>
          </a:prstGeom>
        </p:spPr>
        <p:txBody>
          <a:bodyPr vert="horz"/>
          <a:lstStyle>
            <a:lvl1pPr marL="0" indent="0">
              <a:buFont typeface="Arial"/>
              <a:buNone/>
              <a:defRPr sz="3200" b="1">
                <a:solidFill>
                  <a:schemeClr val="bg1"/>
                </a:solidFill>
                <a:latin typeface="Arial"/>
                <a:cs typeface="Arial"/>
              </a:defRPr>
            </a:lvl1pPr>
            <a:lvl2pPr marL="457200" indent="0">
              <a:buFont typeface="Arial"/>
              <a:buNone/>
              <a:defRPr sz="3200" b="1">
                <a:solidFill>
                  <a:schemeClr val="bg1"/>
                </a:solidFill>
                <a:latin typeface="Arial"/>
                <a:cs typeface="Arial"/>
              </a:defRPr>
            </a:lvl2pPr>
            <a:lvl3pPr marL="914400" indent="0">
              <a:buFont typeface="Arial"/>
              <a:buNone/>
              <a:defRPr sz="3200" b="1">
                <a:solidFill>
                  <a:schemeClr val="bg1"/>
                </a:solidFill>
                <a:latin typeface="Arial"/>
                <a:cs typeface="Arial"/>
              </a:defRPr>
            </a:lvl3pPr>
            <a:lvl4pPr marL="1371600" indent="0">
              <a:buFont typeface="Arial"/>
              <a:buNone/>
              <a:defRPr sz="3200" b="1">
                <a:solidFill>
                  <a:schemeClr val="bg1"/>
                </a:solidFill>
                <a:latin typeface="Arial"/>
                <a:cs typeface="Arial"/>
              </a:defRPr>
            </a:lvl4pPr>
            <a:lvl5pPr marL="1828800" indent="0">
              <a:buFont typeface="Arial"/>
              <a:buNone/>
              <a:defRPr sz="3200" b="1">
                <a:solidFill>
                  <a:schemeClr val="bg1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2178050" y="2868613"/>
            <a:ext cx="5113338" cy="141763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800" i="1">
                <a:solidFill>
                  <a:schemeClr val="bg1"/>
                </a:solidFill>
                <a:latin typeface="Arial"/>
                <a:cs typeface="Arial"/>
              </a:defRPr>
            </a:lvl1pPr>
            <a:lvl2pPr marL="457200" indent="0">
              <a:buNone/>
              <a:defRPr sz="1800" i="1">
                <a:solidFill>
                  <a:schemeClr val="bg1"/>
                </a:solidFill>
                <a:latin typeface="Arial"/>
                <a:cs typeface="Arial"/>
              </a:defRPr>
            </a:lvl2pPr>
            <a:lvl3pPr marL="914400" indent="0">
              <a:buNone/>
              <a:defRPr sz="1800" i="1">
                <a:solidFill>
                  <a:schemeClr val="bg1"/>
                </a:solidFill>
                <a:latin typeface="Arial"/>
                <a:cs typeface="Arial"/>
              </a:defRPr>
            </a:lvl3pPr>
            <a:lvl4pPr marL="1371600" indent="0">
              <a:buNone/>
              <a:defRPr sz="1800" i="1">
                <a:solidFill>
                  <a:schemeClr val="bg1"/>
                </a:solidFill>
                <a:latin typeface="Arial"/>
                <a:cs typeface="Arial"/>
              </a:defRPr>
            </a:lvl4pPr>
            <a:lvl5pPr marL="1828800" indent="0">
              <a:buNone/>
              <a:defRPr sz="1800" i="1">
                <a:solidFill>
                  <a:schemeClr val="bg1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072743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76269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901424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907172" y="884537"/>
            <a:ext cx="7427462" cy="47855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4400" b="1" i="0">
                <a:solidFill>
                  <a:srgbClr val="323331"/>
                </a:solidFill>
                <a:latin typeface="Arial"/>
                <a:cs typeface="Arial"/>
              </a:defRPr>
            </a:lvl1pPr>
            <a:lvl2pPr marL="457200" indent="0">
              <a:buNone/>
              <a:defRPr sz="4400" b="1" i="0">
                <a:latin typeface="Arial"/>
                <a:cs typeface="Arial"/>
              </a:defRPr>
            </a:lvl2pPr>
            <a:lvl3pPr marL="914400" indent="0">
              <a:buNone/>
              <a:defRPr sz="4400" b="1" i="0">
                <a:latin typeface="Arial"/>
                <a:cs typeface="Arial"/>
              </a:defRPr>
            </a:lvl3pPr>
            <a:lvl4pPr marL="1371600" indent="0">
              <a:buNone/>
              <a:defRPr sz="4400" b="1" i="0">
                <a:latin typeface="Arial"/>
                <a:cs typeface="Arial"/>
              </a:defRPr>
            </a:lvl4pPr>
            <a:lvl5pPr marL="1828800" indent="0">
              <a:buNone/>
              <a:defRPr sz="4400" b="1" i="0"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906463" y="5862895"/>
            <a:ext cx="5795962" cy="79349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 b="1" i="0">
                <a:solidFill>
                  <a:srgbClr val="FFFFFF"/>
                </a:solidFill>
                <a:latin typeface="Arial"/>
                <a:cs typeface="Arial"/>
              </a:defRPr>
            </a:lvl1pPr>
            <a:lvl2pPr marL="457200" indent="0">
              <a:buNone/>
              <a:defRPr sz="1400" b="1" i="0">
                <a:solidFill>
                  <a:srgbClr val="FFFFFF"/>
                </a:solidFill>
                <a:latin typeface="Arial"/>
                <a:cs typeface="Arial"/>
              </a:defRPr>
            </a:lvl2pPr>
            <a:lvl3pPr marL="914400" indent="0">
              <a:buNone/>
              <a:defRPr sz="1400" b="1" i="0">
                <a:solidFill>
                  <a:srgbClr val="FFFFFF"/>
                </a:solidFill>
                <a:latin typeface="Arial"/>
                <a:cs typeface="Arial"/>
              </a:defRPr>
            </a:lvl3pPr>
            <a:lvl4pPr marL="1371600" indent="0">
              <a:buNone/>
              <a:defRPr sz="1400" b="1" i="0">
                <a:solidFill>
                  <a:srgbClr val="FFFFFF"/>
                </a:solidFill>
                <a:latin typeface="Arial"/>
                <a:cs typeface="Arial"/>
              </a:defRPr>
            </a:lvl4pPr>
            <a:lvl5pPr marL="1828800" indent="0">
              <a:buNone/>
              <a:defRPr sz="1400" b="1" i="0">
                <a:solidFill>
                  <a:srgbClr val="FFFFFF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0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915076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907172" y="884537"/>
            <a:ext cx="7427462" cy="47855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4400" b="1" i="0">
                <a:solidFill>
                  <a:srgbClr val="323331"/>
                </a:solidFill>
                <a:latin typeface="Arial"/>
                <a:cs typeface="Arial"/>
              </a:defRPr>
            </a:lvl1pPr>
            <a:lvl2pPr marL="457200" indent="0">
              <a:buNone/>
              <a:defRPr sz="4400" b="1" i="0">
                <a:latin typeface="Arial"/>
                <a:cs typeface="Arial"/>
              </a:defRPr>
            </a:lvl2pPr>
            <a:lvl3pPr marL="914400" indent="0">
              <a:buNone/>
              <a:defRPr sz="4400" b="1" i="0">
                <a:latin typeface="Arial"/>
                <a:cs typeface="Arial"/>
              </a:defRPr>
            </a:lvl3pPr>
            <a:lvl4pPr marL="1371600" indent="0">
              <a:buNone/>
              <a:defRPr sz="4400" b="1" i="0">
                <a:latin typeface="Arial"/>
                <a:cs typeface="Arial"/>
              </a:defRPr>
            </a:lvl4pPr>
            <a:lvl5pPr marL="1828800" indent="0">
              <a:buNone/>
              <a:defRPr sz="4400" b="1" i="0"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906463" y="5862895"/>
            <a:ext cx="5795962" cy="79349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 b="1" i="0">
                <a:solidFill>
                  <a:srgbClr val="FFFFFF"/>
                </a:solidFill>
                <a:latin typeface="Arial"/>
                <a:cs typeface="Arial"/>
              </a:defRPr>
            </a:lvl1pPr>
            <a:lvl2pPr marL="457200" indent="0">
              <a:buNone/>
              <a:defRPr sz="1400" b="1" i="0">
                <a:solidFill>
                  <a:srgbClr val="FFFFFF"/>
                </a:solidFill>
                <a:latin typeface="Arial"/>
                <a:cs typeface="Arial"/>
              </a:defRPr>
            </a:lvl2pPr>
            <a:lvl3pPr marL="914400" indent="0">
              <a:buNone/>
              <a:defRPr sz="1400" b="1" i="0">
                <a:solidFill>
                  <a:srgbClr val="FFFFFF"/>
                </a:solidFill>
                <a:latin typeface="Arial"/>
                <a:cs typeface="Arial"/>
              </a:defRPr>
            </a:lvl3pPr>
            <a:lvl4pPr marL="1371600" indent="0">
              <a:buNone/>
              <a:defRPr sz="1400" b="1" i="0">
                <a:solidFill>
                  <a:srgbClr val="FFFFFF"/>
                </a:solidFill>
                <a:latin typeface="Arial"/>
                <a:cs typeface="Arial"/>
              </a:defRPr>
            </a:lvl4pPr>
            <a:lvl5pPr marL="1828800" indent="0">
              <a:buNone/>
              <a:defRPr sz="1400" b="1" i="0">
                <a:solidFill>
                  <a:srgbClr val="FFFFFF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0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086398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907172" y="884537"/>
            <a:ext cx="7427462" cy="47855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4400" b="1" i="0">
                <a:solidFill>
                  <a:srgbClr val="323331"/>
                </a:solidFill>
                <a:latin typeface="Arial"/>
                <a:cs typeface="Arial"/>
              </a:defRPr>
            </a:lvl1pPr>
            <a:lvl2pPr marL="457200" indent="0">
              <a:buNone/>
              <a:defRPr sz="4400" b="1" i="0">
                <a:latin typeface="Arial"/>
                <a:cs typeface="Arial"/>
              </a:defRPr>
            </a:lvl2pPr>
            <a:lvl3pPr marL="914400" indent="0">
              <a:buNone/>
              <a:defRPr sz="4400" b="1" i="0">
                <a:latin typeface="Arial"/>
                <a:cs typeface="Arial"/>
              </a:defRPr>
            </a:lvl3pPr>
            <a:lvl4pPr marL="1371600" indent="0">
              <a:buNone/>
              <a:defRPr sz="4400" b="1" i="0">
                <a:latin typeface="Arial"/>
                <a:cs typeface="Arial"/>
              </a:defRPr>
            </a:lvl4pPr>
            <a:lvl5pPr marL="1828800" indent="0">
              <a:buNone/>
              <a:defRPr sz="4400" b="1" i="0"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906463" y="5862895"/>
            <a:ext cx="5795962" cy="79349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 b="1" i="0">
                <a:solidFill>
                  <a:srgbClr val="FFFFFF"/>
                </a:solidFill>
                <a:latin typeface="Arial"/>
                <a:cs typeface="Arial"/>
              </a:defRPr>
            </a:lvl1pPr>
            <a:lvl2pPr marL="457200" indent="0">
              <a:buNone/>
              <a:defRPr sz="1400" b="1" i="0">
                <a:solidFill>
                  <a:srgbClr val="FFFFFF"/>
                </a:solidFill>
                <a:latin typeface="Arial"/>
                <a:cs typeface="Arial"/>
              </a:defRPr>
            </a:lvl2pPr>
            <a:lvl3pPr marL="914400" indent="0">
              <a:buNone/>
              <a:defRPr sz="1400" b="1" i="0">
                <a:solidFill>
                  <a:srgbClr val="FFFFFF"/>
                </a:solidFill>
                <a:latin typeface="Arial"/>
                <a:cs typeface="Arial"/>
              </a:defRPr>
            </a:lvl3pPr>
            <a:lvl4pPr marL="1371600" indent="0">
              <a:buNone/>
              <a:defRPr sz="1400" b="1" i="0">
                <a:solidFill>
                  <a:srgbClr val="FFFFFF"/>
                </a:solidFill>
                <a:latin typeface="Arial"/>
                <a:cs typeface="Arial"/>
              </a:defRPr>
            </a:lvl4pPr>
            <a:lvl5pPr marL="1828800" indent="0">
              <a:buNone/>
              <a:defRPr sz="1400" b="1" i="0">
                <a:solidFill>
                  <a:srgbClr val="FFFFFF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0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506219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907172" y="884537"/>
            <a:ext cx="7427462" cy="47855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4400" b="1" i="0">
                <a:solidFill>
                  <a:srgbClr val="323331"/>
                </a:solidFill>
                <a:latin typeface="Arial"/>
                <a:cs typeface="Arial"/>
              </a:defRPr>
            </a:lvl1pPr>
            <a:lvl2pPr marL="457200" indent="0">
              <a:buNone/>
              <a:defRPr sz="4400" b="1" i="0">
                <a:latin typeface="Arial"/>
                <a:cs typeface="Arial"/>
              </a:defRPr>
            </a:lvl2pPr>
            <a:lvl3pPr marL="914400" indent="0">
              <a:buNone/>
              <a:defRPr sz="4400" b="1" i="0">
                <a:latin typeface="Arial"/>
                <a:cs typeface="Arial"/>
              </a:defRPr>
            </a:lvl3pPr>
            <a:lvl4pPr marL="1371600" indent="0">
              <a:buNone/>
              <a:defRPr sz="4400" b="1" i="0">
                <a:latin typeface="Arial"/>
                <a:cs typeface="Arial"/>
              </a:defRPr>
            </a:lvl4pPr>
            <a:lvl5pPr marL="1828800" indent="0">
              <a:buNone/>
              <a:defRPr sz="4400" b="1" i="0"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906463" y="5862895"/>
            <a:ext cx="5795962" cy="79349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 b="1" i="0">
                <a:solidFill>
                  <a:srgbClr val="FFFFFF"/>
                </a:solidFill>
                <a:latin typeface="Arial"/>
                <a:cs typeface="Arial"/>
              </a:defRPr>
            </a:lvl1pPr>
            <a:lvl2pPr marL="457200" indent="0">
              <a:buNone/>
              <a:defRPr sz="1400" b="1" i="0">
                <a:solidFill>
                  <a:srgbClr val="FFFFFF"/>
                </a:solidFill>
                <a:latin typeface="Arial"/>
                <a:cs typeface="Arial"/>
              </a:defRPr>
            </a:lvl2pPr>
            <a:lvl3pPr marL="914400" indent="0">
              <a:buNone/>
              <a:defRPr sz="1400" b="1" i="0">
                <a:solidFill>
                  <a:srgbClr val="FFFFFF"/>
                </a:solidFill>
                <a:latin typeface="Arial"/>
                <a:cs typeface="Arial"/>
              </a:defRPr>
            </a:lvl3pPr>
            <a:lvl4pPr marL="1371600" indent="0">
              <a:buNone/>
              <a:defRPr sz="1400" b="1" i="0">
                <a:solidFill>
                  <a:srgbClr val="FFFFFF"/>
                </a:solidFill>
                <a:latin typeface="Arial"/>
                <a:cs typeface="Arial"/>
              </a:defRPr>
            </a:lvl4pPr>
            <a:lvl5pPr marL="1828800" indent="0">
              <a:buNone/>
              <a:defRPr sz="1400" b="1" i="0">
                <a:solidFill>
                  <a:srgbClr val="FFFFFF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0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890266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907172" y="884537"/>
            <a:ext cx="7427462" cy="47855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4400" b="1" i="0">
                <a:solidFill>
                  <a:srgbClr val="D33D21"/>
                </a:solidFill>
                <a:latin typeface="Arial"/>
                <a:cs typeface="Arial"/>
              </a:defRPr>
            </a:lvl1pPr>
            <a:lvl2pPr marL="457200" indent="0">
              <a:buNone/>
              <a:defRPr sz="4400" b="1" i="0">
                <a:latin typeface="Arial"/>
                <a:cs typeface="Arial"/>
              </a:defRPr>
            </a:lvl2pPr>
            <a:lvl3pPr marL="914400" indent="0">
              <a:buNone/>
              <a:defRPr sz="4400" b="1" i="0">
                <a:latin typeface="Arial"/>
                <a:cs typeface="Arial"/>
              </a:defRPr>
            </a:lvl3pPr>
            <a:lvl4pPr marL="1371600" indent="0">
              <a:buNone/>
              <a:defRPr sz="4400" b="1" i="0">
                <a:latin typeface="Arial"/>
                <a:cs typeface="Arial"/>
              </a:defRPr>
            </a:lvl4pPr>
            <a:lvl5pPr marL="1828800" indent="0">
              <a:buNone/>
              <a:defRPr sz="4400" b="1" i="0"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906463" y="5862895"/>
            <a:ext cx="5795962" cy="79349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 b="1" i="0">
                <a:solidFill>
                  <a:srgbClr val="D33D21"/>
                </a:solidFill>
                <a:latin typeface="Arial"/>
                <a:cs typeface="Arial"/>
              </a:defRPr>
            </a:lvl1pPr>
            <a:lvl2pPr marL="457200" indent="0">
              <a:buNone/>
              <a:defRPr sz="1400" b="1" i="0">
                <a:solidFill>
                  <a:srgbClr val="FFFFFF"/>
                </a:solidFill>
                <a:latin typeface="Arial"/>
                <a:cs typeface="Arial"/>
              </a:defRPr>
            </a:lvl2pPr>
            <a:lvl3pPr marL="914400" indent="0">
              <a:buNone/>
              <a:defRPr sz="1400" b="1" i="0">
                <a:solidFill>
                  <a:srgbClr val="FFFFFF"/>
                </a:solidFill>
                <a:latin typeface="Arial"/>
                <a:cs typeface="Arial"/>
              </a:defRPr>
            </a:lvl3pPr>
            <a:lvl4pPr marL="1371600" indent="0">
              <a:buNone/>
              <a:defRPr sz="1400" b="1" i="0">
                <a:solidFill>
                  <a:srgbClr val="FFFFFF"/>
                </a:solidFill>
                <a:latin typeface="Arial"/>
                <a:cs typeface="Arial"/>
              </a:defRPr>
            </a:lvl4pPr>
            <a:lvl5pPr marL="1828800" indent="0">
              <a:buNone/>
              <a:defRPr sz="1400" b="1" i="0">
                <a:solidFill>
                  <a:srgbClr val="FFFFFF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0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826066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907172" y="884537"/>
            <a:ext cx="7427462" cy="47855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4400" b="1" i="0">
                <a:solidFill>
                  <a:srgbClr val="D33D21"/>
                </a:solidFill>
                <a:latin typeface="Arial"/>
                <a:cs typeface="Arial"/>
              </a:defRPr>
            </a:lvl1pPr>
            <a:lvl2pPr marL="457200" indent="0">
              <a:buNone/>
              <a:defRPr sz="4400" b="1" i="0">
                <a:latin typeface="Arial"/>
                <a:cs typeface="Arial"/>
              </a:defRPr>
            </a:lvl2pPr>
            <a:lvl3pPr marL="914400" indent="0">
              <a:buNone/>
              <a:defRPr sz="4400" b="1" i="0">
                <a:latin typeface="Arial"/>
                <a:cs typeface="Arial"/>
              </a:defRPr>
            </a:lvl3pPr>
            <a:lvl4pPr marL="1371600" indent="0">
              <a:buNone/>
              <a:defRPr sz="4400" b="1" i="0">
                <a:latin typeface="Arial"/>
                <a:cs typeface="Arial"/>
              </a:defRPr>
            </a:lvl4pPr>
            <a:lvl5pPr marL="1828800" indent="0">
              <a:buNone/>
              <a:defRPr sz="4400" b="1" i="0"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906463" y="5862895"/>
            <a:ext cx="5795962" cy="79349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 b="1" i="0">
                <a:solidFill>
                  <a:srgbClr val="D33D21"/>
                </a:solidFill>
                <a:latin typeface="Arial"/>
                <a:cs typeface="Arial"/>
              </a:defRPr>
            </a:lvl1pPr>
            <a:lvl2pPr marL="457200" indent="0">
              <a:buNone/>
              <a:defRPr sz="1400" b="1" i="0">
                <a:solidFill>
                  <a:srgbClr val="FFFFFF"/>
                </a:solidFill>
                <a:latin typeface="Arial"/>
                <a:cs typeface="Arial"/>
              </a:defRPr>
            </a:lvl2pPr>
            <a:lvl3pPr marL="914400" indent="0">
              <a:buNone/>
              <a:defRPr sz="1400" b="1" i="0">
                <a:solidFill>
                  <a:srgbClr val="FFFFFF"/>
                </a:solidFill>
                <a:latin typeface="Arial"/>
                <a:cs typeface="Arial"/>
              </a:defRPr>
            </a:lvl3pPr>
            <a:lvl4pPr marL="1371600" indent="0">
              <a:buNone/>
              <a:defRPr sz="1400" b="1" i="0">
                <a:solidFill>
                  <a:srgbClr val="FFFFFF"/>
                </a:solidFill>
                <a:latin typeface="Arial"/>
                <a:cs typeface="Arial"/>
              </a:defRPr>
            </a:lvl4pPr>
            <a:lvl5pPr marL="1828800" indent="0">
              <a:buNone/>
              <a:defRPr sz="1400" b="1" i="0">
                <a:solidFill>
                  <a:srgbClr val="FFFFFF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0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437021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662" y="1017558"/>
            <a:ext cx="6949086" cy="69942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6662" y="1726072"/>
            <a:ext cx="6949085" cy="408089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43066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SPIT_Block_Shorter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662" y="1731993"/>
            <a:ext cx="6949086" cy="69942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6662" y="2553909"/>
            <a:ext cx="6949085" cy="324094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1106662" y="2375602"/>
            <a:ext cx="6949085" cy="0"/>
          </a:xfrm>
          <a:prstGeom prst="line">
            <a:avLst/>
          </a:prstGeom>
          <a:ln w="19050" cmpd="sng">
            <a:solidFill>
              <a:srgbClr val="484848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3127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SPIT_Plai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646358" y="1122682"/>
            <a:ext cx="7903729" cy="129231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>
                <a:solidFill>
                  <a:srgbClr val="484848"/>
                </a:solidFill>
                <a:latin typeface="Arial"/>
                <a:cs typeface="Arial"/>
              </a:defRPr>
            </a:lvl1pPr>
            <a:lvl2pPr marL="457200" indent="0">
              <a:buNone/>
              <a:defRPr sz="2000">
                <a:latin typeface="Arial"/>
                <a:cs typeface="Arial"/>
              </a:defRPr>
            </a:lvl2pPr>
            <a:lvl3pPr marL="914400" indent="0">
              <a:buNone/>
              <a:defRPr sz="2000">
                <a:latin typeface="Arial"/>
                <a:cs typeface="Arial"/>
              </a:defRPr>
            </a:lvl3pPr>
            <a:lvl4pPr marL="1371600" indent="0">
              <a:buNone/>
              <a:defRPr sz="2000">
                <a:latin typeface="Arial"/>
                <a:cs typeface="Arial"/>
              </a:defRPr>
            </a:lvl4pPr>
            <a:lvl5pPr marL="1828800" indent="0">
              <a:buNone/>
              <a:defRPr sz="2000"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Click to edit Master text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646358" y="567010"/>
            <a:ext cx="7903729" cy="555671"/>
          </a:xfrm>
          <a:prstGeom prst="rect">
            <a:avLst/>
          </a:prstGeom>
        </p:spPr>
        <p:txBody>
          <a:bodyPr vert="horz"/>
          <a:lstStyle>
            <a:lvl1pPr algn="l">
              <a:defRPr sz="2400" b="1" i="0"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16891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1122363" y="1100139"/>
            <a:ext cx="4660852" cy="616840"/>
          </a:xfrm>
          <a:prstGeom prst="rect">
            <a:avLst/>
          </a:prstGeom>
        </p:spPr>
        <p:txBody>
          <a:bodyPr vert="horz"/>
          <a:lstStyle>
            <a:lvl1pPr>
              <a:defRPr sz="2400" b="1"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2"/>
          </p:nvPr>
        </p:nvSpPr>
        <p:spPr>
          <a:xfrm>
            <a:off x="1122363" y="1717675"/>
            <a:ext cx="4660852" cy="4054475"/>
          </a:xfrm>
          <a:prstGeom prst="rect">
            <a:avLst/>
          </a:prstGeom>
        </p:spPr>
        <p:txBody>
          <a:bodyPr vert="horz"/>
          <a:lstStyle>
            <a:lvl2pPr>
              <a:defRPr sz="18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4995790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5635799" y="4839828"/>
            <a:ext cx="3485521" cy="517525"/>
          </a:xfrm>
          <a:prstGeom prst="rect">
            <a:avLst/>
          </a:prstGeom>
        </p:spPr>
        <p:txBody>
          <a:bodyPr vert="horz"/>
          <a:lstStyle>
            <a:lvl1pPr>
              <a:defRPr sz="1800"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5635625" y="5357813"/>
            <a:ext cx="3344863" cy="1333500"/>
          </a:xfrm>
          <a:prstGeom prst="rect">
            <a:avLst/>
          </a:prstGeom>
        </p:spPr>
        <p:txBody>
          <a:bodyPr vert="horz"/>
          <a:lstStyle>
            <a:lvl1pPr marL="0" indent="0" algn="l">
              <a:buFont typeface="Arial"/>
              <a:buNone/>
              <a:defRPr sz="1200">
                <a:latin typeface="Arial"/>
                <a:cs typeface="Arial"/>
              </a:defRPr>
            </a:lvl1pPr>
            <a:lvl2pPr marL="457200" indent="0" algn="l">
              <a:buNone/>
              <a:defRPr sz="1200">
                <a:latin typeface="Arial"/>
                <a:cs typeface="Arial"/>
              </a:defRPr>
            </a:lvl2pPr>
            <a:lvl3pPr marL="914400" indent="0" algn="l">
              <a:buNone/>
              <a:defRPr sz="1200">
                <a:latin typeface="Arial"/>
                <a:cs typeface="Arial"/>
              </a:defRPr>
            </a:lvl3pPr>
            <a:lvl4pPr marL="1371600" indent="0" algn="l">
              <a:buNone/>
              <a:defRPr sz="1200">
                <a:latin typeface="Arial"/>
                <a:cs typeface="Arial"/>
              </a:defRPr>
            </a:lvl4pPr>
            <a:lvl5pPr marL="1828800" indent="0" algn="l">
              <a:buNone/>
              <a:defRPr sz="1200"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3082582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rgbClr val="EC5A2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31634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SPIT_Text_Capped headers_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6358" y="1054641"/>
            <a:ext cx="7903729" cy="567011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400">
                <a:solidFill>
                  <a:srgbClr val="878787"/>
                </a:solidFill>
                <a:latin typeface="Arial"/>
                <a:cs typeface="Arial"/>
              </a:defRPr>
            </a:lvl1pPr>
            <a:lvl2pPr marL="457200" indent="0">
              <a:buNone/>
              <a:defRPr sz="2000">
                <a:latin typeface="Arial"/>
                <a:cs typeface="Arial"/>
              </a:defRPr>
            </a:lvl2pPr>
            <a:lvl3pPr marL="914400" indent="0">
              <a:buNone/>
              <a:defRPr sz="2000">
                <a:latin typeface="Arial"/>
                <a:cs typeface="Arial"/>
              </a:defRPr>
            </a:lvl3pPr>
            <a:lvl4pPr marL="1371600" indent="0">
              <a:buNone/>
              <a:defRPr sz="2000">
                <a:latin typeface="Arial"/>
                <a:cs typeface="Arial"/>
              </a:defRPr>
            </a:lvl4pPr>
            <a:lvl5pPr marL="1828800" indent="0">
              <a:buNone/>
              <a:defRPr sz="2000"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CLICK TO EDIT MASTER TEXT STYLE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>
          <a:xfrm>
            <a:off x="646359" y="589692"/>
            <a:ext cx="7903728" cy="464949"/>
          </a:xfrm>
          <a:prstGeom prst="rect">
            <a:avLst/>
          </a:prstGeom>
        </p:spPr>
        <p:txBody>
          <a:bodyPr vert="horz"/>
          <a:lstStyle>
            <a:lvl1pPr algn="l">
              <a:defRPr sz="2000" b="0" i="0">
                <a:solidFill>
                  <a:srgbClr val="EC5A24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646358" y="1593128"/>
            <a:ext cx="7903729" cy="0"/>
          </a:xfrm>
          <a:prstGeom prst="line">
            <a:avLst/>
          </a:prstGeom>
          <a:ln w="19050" cmpd="sng">
            <a:solidFill>
              <a:srgbClr val="6C6E6A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7"/>
          <p:cNvSpPr>
            <a:spLocks noGrp="1"/>
          </p:cNvSpPr>
          <p:nvPr>
            <p:ph type="body" sz="quarter" idx="11" hasCustomPrompt="1"/>
          </p:nvPr>
        </p:nvSpPr>
        <p:spPr>
          <a:xfrm>
            <a:off x="646359" y="1757735"/>
            <a:ext cx="7903728" cy="1266453"/>
          </a:xfrm>
          <a:prstGeom prst="rect">
            <a:avLst/>
          </a:prstGeom>
        </p:spPr>
        <p:txBody>
          <a:bodyPr vert="horz"/>
          <a:lstStyle>
            <a:lvl1pPr marL="0" indent="0" algn="l">
              <a:buNone/>
              <a:defRPr sz="2000">
                <a:solidFill>
                  <a:srgbClr val="484848"/>
                </a:solidFill>
                <a:latin typeface="Arial"/>
                <a:cs typeface="Arial"/>
              </a:defRPr>
            </a:lvl1pPr>
            <a:lvl2pPr marL="457200" indent="0" algn="l">
              <a:buNone/>
              <a:defRPr sz="2000">
                <a:latin typeface="Arial"/>
                <a:cs typeface="Arial"/>
              </a:defRPr>
            </a:lvl2pPr>
            <a:lvl3pPr marL="914400" indent="0" algn="l">
              <a:buNone/>
              <a:defRPr sz="2000">
                <a:latin typeface="Arial"/>
                <a:cs typeface="Arial"/>
              </a:defRPr>
            </a:lvl3pPr>
            <a:lvl4pPr marL="1371600" indent="0" algn="l">
              <a:buNone/>
              <a:defRPr sz="2000">
                <a:latin typeface="Arial"/>
                <a:cs typeface="Arial"/>
              </a:defRPr>
            </a:lvl4pPr>
            <a:lvl5pPr marL="1828800" indent="0" algn="l">
              <a:buNone/>
              <a:defRPr sz="2000"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18761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SPIT_Text_Capped headers_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6358" y="1054641"/>
            <a:ext cx="7903729" cy="567011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400">
                <a:solidFill>
                  <a:srgbClr val="878787"/>
                </a:solidFill>
                <a:latin typeface="Arial"/>
                <a:cs typeface="Arial"/>
              </a:defRPr>
            </a:lvl1pPr>
            <a:lvl2pPr marL="457200" indent="0">
              <a:buNone/>
              <a:defRPr sz="2000">
                <a:latin typeface="Arial"/>
                <a:cs typeface="Arial"/>
              </a:defRPr>
            </a:lvl2pPr>
            <a:lvl3pPr marL="914400" indent="0">
              <a:buNone/>
              <a:defRPr sz="2000">
                <a:latin typeface="Arial"/>
                <a:cs typeface="Arial"/>
              </a:defRPr>
            </a:lvl3pPr>
            <a:lvl4pPr marL="1371600" indent="0">
              <a:buNone/>
              <a:defRPr sz="2000">
                <a:latin typeface="Arial"/>
                <a:cs typeface="Arial"/>
              </a:defRPr>
            </a:lvl4pPr>
            <a:lvl5pPr marL="1828800" indent="0">
              <a:buNone/>
              <a:defRPr sz="2000"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CLICK TO EDIT MASTER TEXT STYLE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>
          <a:xfrm>
            <a:off x="646359" y="589692"/>
            <a:ext cx="7903728" cy="464949"/>
          </a:xfrm>
          <a:prstGeom prst="rect">
            <a:avLst/>
          </a:prstGeom>
        </p:spPr>
        <p:txBody>
          <a:bodyPr vert="horz"/>
          <a:lstStyle>
            <a:lvl1pPr algn="l">
              <a:defRPr sz="2000" b="0" i="0">
                <a:solidFill>
                  <a:srgbClr val="209BCC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646358" y="1593128"/>
            <a:ext cx="7903729" cy="0"/>
          </a:xfrm>
          <a:prstGeom prst="line">
            <a:avLst/>
          </a:prstGeom>
          <a:ln w="19050" cmpd="sng">
            <a:solidFill>
              <a:srgbClr val="6C6E6A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7"/>
          <p:cNvSpPr>
            <a:spLocks noGrp="1"/>
          </p:cNvSpPr>
          <p:nvPr>
            <p:ph type="body" sz="quarter" idx="11" hasCustomPrompt="1"/>
          </p:nvPr>
        </p:nvSpPr>
        <p:spPr>
          <a:xfrm>
            <a:off x="646359" y="1757735"/>
            <a:ext cx="7903728" cy="1266453"/>
          </a:xfrm>
          <a:prstGeom prst="rect">
            <a:avLst/>
          </a:prstGeom>
        </p:spPr>
        <p:txBody>
          <a:bodyPr vert="horz"/>
          <a:lstStyle>
            <a:lvl1pPr marL="0" indent="0" algn="l">
              <a:buNone/>
              <a:defRPr sz="2000">
                <a:solidFill>
                  <a:srgbClr val="484848"/>
                </a:solidFill>
                <a:latin typeface="Arial"/>
                <a:cs typeface="Arial"/>
              </a:defRPr>
            </a:lvl1pPr>
            <a:lvl2pPr marL="457200" indent="0" algn="l">
              <a:buNone/>
              <a:defRPr sz="2000">
                <a:latin typeface="Arial"/>
                <a:cs typeface="Arial"/>
              </a:defRPr>
            </a:lvl2pPr>
            <a:lvl3pPr marL="914400" indent="0" algn="l">
              <a:buNone/>
              <a:defRPr sz="2000">
                <a:latin typeface="Arial"/>
                <a:cs typeface="Arial"/>
              </a:defRPr>
            </a:lvl3pPr>
            <a:lvl4pPr marL="1371600" indent="0" algn="l">
              <a:buNone/>
              <a:defRPr sz="2000">
                <a:latin typeface="Arial"/>
                <a:cs typeface="Arial"/>
              </a:defRPr>
            </a:lvl4pPr>
            <a:lvl5pPr marL="1828800" indent="0" algn="l">
              <a:buNone/>
              <a:defRPr sz="2000"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031452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SPIT_Text_Capped headers_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6358" y="1054641"/>
            <a:ext cx="7903729" cy="567011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400">
                <a:solidFill>
                  <a:srgbClr val="878787"/>
                </a:solidFill>
                <a:latin typeface="Arial"/>
                <a:cs typeface="Arial"/>
              </a:defRPr>
            </a:lvl1pPr>
            <a:lvl2pPr marL="457200" indent="0">
              <a:buNone/>
              <a:defRPr sz="2000">
                <a:latin typeface="Arial"/>
                <a:cs typeface="Arial"/>
              </a:defRPr>
            </a:lvl2pPr>
            <a:lvl3pPr marL="914400" indent="0">
              <a:buNone/>
              <a:defRPr sz="2000">
                <a:latin typeface="Arial"/>
                <a:cs typeface="Arial"/>
              </a:defRPr>
            </a:lvl3pPr>
            <a:lvl4pPr marL="1371600" indent="0">
              <a:buNone/>
              <a:defRPr sz="2000">
                <a:latin typeface="Arial"/>
                <a:cs typeface="Arial"/>
              </a:defRPr>
            </a:lvl4pPr>
            <a:lvl5pPr marL="1828800" indent="0">
              <a:buNone/>
              <a:defRPr sz="2000"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CLICK TO EDIT MASTER TEXT STYLE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>
          <a:xfrm>
            <a:off x="646359" y="589692"/>
            <a:ext cx="7903728" cy="464949"/>
          </a:xfrm>
          <a:prstGeom prst="rect">
            <a:avLst/>
          </a:prstGeom>
        </p:spPr>
        <p:txBody>
          <a:bodyPr vert="horz"/>
          <a:lstStyle>
            <a:lvl1pPr algn="l">
              <a:defRPr sz="2000" b="0" i="0">
                <a:solidFill>
                  <a:srgbClr val="54BA6C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646358" y="1593128"/>
            <a:ext cx="7903729" cy="0"/>
          </a:xfrm>
          <a:prstGeom prst="line">
            <a:avLst/>
          </a:prstGeom>
          <a:ln w="19050" cmpd="sng">
            <a:solidFill>
              <a:srgbClr val="878787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7"/>
          <p:cNvSpPr>
            <a:spLocks noGrp="1"/>
          </p:cNvSpPr>
          <p:nvPr>
            <p:ph type="body" sz="quarter" idx="11" hasCustomPrompt="1"/>
          </p:nvPr>
        </p:nvSpPr>
        <p:spPr>
          <a:xfrm>
            <a:off x="646359" y="1757735"/>
            <a:ext cx="7903728" cy="1266453"/>
          </a:xfrm>
          <a:prstGeom prst="rect">
            <a:avLst/>
          </a:prstGeom>
        </p:spPr>
        <p:txBody>
          <a:bodyPr vert="horz"/>
          <a:lstStyle>
            <a:lvl1pPr marL="0" indent="0" algn="l">
              <a:buNone/>
              <a:defRPr sz="2000">
                <a:solidFill>
                  <a:srgbClr val="484848"/>
                </a:solidFill>
                <a:latin typeface="Arial"/>
                <a:cs typeface="Arial"/>
              </a:defRPr>
            </a:lvl1pPr>
            <a:lvl2pPr marL="457200" indent="0" algn="l">
              <a:buNone/>
              <a:defRPr sz="2000">
                <a:latin typeface="Arial"/>
                <a:cs typeface="Arial"/>
              </a:defRPr>
            </a:lvl2pPr>
            <a:lvl3pPr marL="914400" indent="0" algn="l">
              <a:buNone/>
              <a:defRPr sz="2000">
                <a:latin typeface="Arial"/>
                <a:cs typeface="Arial"/>
              </a:defRPr>
            </a:lvl3pPr>
            <a:lvl4pPr marL="1371600" indent="0" algn="l">
              <a:buNone/>
              <a:defRPr sz="2000">
                <a:latin typeface="Arial"/>
                <a:cs typeface="Arial"/>
              </a:defRPr>
            </a:lvl4pPr>
            <a:lvl5pPr marL="1828800" indent="0" algn="l">
              <a:buNone/>
              <a:defRPr sz="2000"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46602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SPIT_Blank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03767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4450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7957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29235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14.xml"/></Relationships>
</file>

<file path=ppt/slideMasters/_rels/slideMaster1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15.xml"/></Relationships>
</file>

<file path=ppt/slideMasters/_rels/slideMaster12.xml.rels><?xml version="1.0" encoding="UTF-8" standalone="yes"?>
<Relationships xmlns="http://schemas.openxmlformats.org/package/2006/relationships"><Relationship Id="rId2" Type="http://schemas.openxmlformats.org/officeDocument/2006/relationships/theme" Target="../theme/theme12.xml"/><Relationship Id="rId1" Type="http://schemas.openxmlformats.org/officeDocument/2006/relationships/slideLayout" Target="../slideLayouts/slideLayout16.xml"/></Relationships>
</file>

<file path=ppt/slideMasters/_rels/slideMaster13.xml.rels><?xml version="1.0" encoding="UTF-8" standalone="yes"?>
<Relationships xmlns="http://schemas.openxmlformats.org/package/2006/relationships"><Relationship Id="rId2" Type="http://schemas.openxmlformats.org/officeDocument/2006/relationships/theme" Target="../theme/theme13.xml"/><Relationship Id="rId1" Type="http://schemas.openxmlformats.org/officeDocument/2006/relationships/slideLayout" Target="../slideLayouts/slideLayout17.xml"/></Relationships>
</file>

<file path=ppt/slideMasters/_rels/slideMaster14.xml.rels><?xml version="1.0" encoding="UTF-8" standalone="yes"?>
<Relationships xmlns="http://schemas.openxmlformats.org/package/2006/relationships"><Relationship Id="rId2" Type="http://schemas.openxmlformats.org/officeDocument/2006/relationships/theme" Target="../theme/theme14.xml"/><Relationship Id="rId1" Type="http://schemas.openxmlformats.org/officeDocument/2006/relationships/slideLayout" Target="../slideLayouts/slideLayout18.xml"/></Relationships>
</file>

<file path=ppt/slideMasters/_rels/slideMaster15.xml.rels><?xml version="1.0" encoding="UTF-8" standalone="yes"?>
<Relationships xmlns="http://schemas.openxmlformats.org/package/2006/relationships"><Relationship Id="rId2" Type="http://schemas.openxmlformats.org/officeDocument/2006/relationships/theme" Target="../theme/theme15.xml"/><Relationship Id="rId1" Type="http://schemas.openxmlformats.org/officeDocument/2006/relationships/slideLayout" Target="../slideLayouts/slideLayout19.xml"/></Relationships>
</file>

<file path=ppt/slideMasters/_rels/slideMaster16.xml.rels><?xml version="1.0" encoding="UTF-8" standalone="yes"?>
<Relationships xmlns="http://schemas.openxmlformats.org/package/2006/relationships"><Relationship Id="rId2" Type="http://schemas.openxmlformats.org/officeDocument/2006/relationships/theme" Target="../theme/theme16.xml"/><Relationship Id="rId1" Type="http://schemas.openxmlformats.org/officeDocument/2006/relationships/slideLayout" Target="../slideLayouts/slideLayout20.xml"/></Relationships>
</file>

<file path=ppt/slideMasters/_rels/slideMaster17.xml.rels><?xml version="1.0" encoding="UTF-8" standalone="yes"?>
<Relationships xmlns="http://schemas.openxmlformats.org/package/2006/relationships"><Relationship Id="rId2" Type="http://schemas.openxmlformats.org/officeDocument/2006/relationships/theme" Target="../theme/theme17.xml"/><Relationship Id="rId1" Type="http://schemas.openxmlformats.org/officeDocument/2006/relationships/slideLayout" Target="../slideLayouts/slideLayout21.xml"/></Relationships>
</file>

<file path=ppt/slideMasters/_rels/slideMaster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18.xml"/><Relationship Id="rId1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7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8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9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10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11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12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EC5A2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2014_CSP_DesignDevel_PPT_Whiteart_111816_Cover 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717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B74A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73816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8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54BA6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58894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48484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16165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2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87878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60330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6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84492" y="873197"/>
            <a:ext cx="7382104" cy="5114441"/>
          </a:xfrm>
          <a:prstGeom prst="rect">
            <a:avLst/>
          </a:prstGeom>
          <a:solidFill>
            <a:srgbClr val="EC5A24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233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3200" b="1" i="0" kern="1200">
          <a:solidFill>
            <a:schemeClr val="bg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Lucida Grande"/>
        <a:buChar char="◦"/>
        <a:defRPr sz="2800" b="0" i="0" kern="1200">
          <a:solidFill>
            <a:schemeClr val="bg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Lucida Grande"/>
        <a:buChar char="◦"/>
        <a:defRPr sz="2400" b="0" i="0" kern="1200">
          <a:solidFill>
            <a:schemeClr val="bg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Lucida Grande"/>
        <a:buChar char="◦"/>
        <a:defRPr sz="1800" b="0" i="0" kern="1200">
          <a:solidFill>
            <a:schemeClr val="bg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Lucida Grande"/>
        <a:buChar char="◦"/>
        <a:defRPr sz="1600" b="0" i="0" kern="1200">
          <a:solidFill>
            <a:schemeClr val="bg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Lucida Grande"/>
        <a:buChar char="◦"/>
        <a:defRPr sz="1400" b="0" i="0" kern="1200">
          <a:solidFill>
            <a:schemeClr val="bg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84492" y="1576291"/>
            <a:ext cx="7382104" cy="4411347"/>
          </a:xfrm>
          <a:prstGeom prst="rect">
            <a:avLst/>
          </a:prstGeom>
          <a:solidFill>
            <a:srgbClr val="EC5A24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718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3200" b="1" i="0" kern="1200">
          <a:solidFill>
            <a:schemeClr val="bg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Lucida Grande"/>
        <a:buChar char="◦"/>
        <a:defRPr sz="2800" b="0" i="0" kern="1200">
          <a:solidFill>
            <a:schemeClr val="bg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Lucida Grande"/>
        <a:buChar char="◦"/>
        <a:defRPr sz="2400" b="0" i="0" kern="1200">
          <a:solidFill>
            <a:schemeClr val="bg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Lucida Grande"/>
        <a:buChar char="◦"/>
        <a:defRPr sz="1800" b="0" i="0" kern="1200">
          <a:solidFill>
            <a:schemeClr val="bg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Lucida Grande"/>
        <a:buChar char="◦"/>
        <a:defRPr sz="1600" b="0" i="0" kern="1200">
          <a:solidFill>
            <a:schemeClr val="bg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Lucida Grande"/>
        <a:buChar char="◦"/>
        <a:defRPr sz="1400" b="0" i="0" kern="1200">
          <a:solidFill>
            <a:schemeClr val="bg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73152" y="861857"/>
            <a:ext cx="5136856" cy="5125781"/>
          </a:xfrm>
          <a:prstGeom prst="rect">
            <a:avLst/>
          </a:prstGeom>
          <a:solidFill>
            <a:srgbClr val="EC5A24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023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8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2400" b="1" i="0" kern="1200">
          <a:solidFill>
            <a:schemeClr val="bg1"/>
          </a:solidFill>
          <a:latin typeface="Arial"/>
          <a:ea typeface="+mj-ea"/>
          <a:cs typeface="Arial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Tx/>
        <a:buNone/>
        <a:defRPr sz="2000" b="0" i="0" kern="1200">
          <a:solidFill>
            <a:schemeClr val="bg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Lucida Grande"/>
        <a:buChar char="◦"/>
        <a:defRPr sz="2400" b="0" i="0" kern="1200">
          <a:solidFill>
            <a:schemeClr val="bg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Lucida Grande"/>
        <a:buChar char="◦"/>
        <a:defRPr sz="1800" b="0" i="0" kern="1200">
          <a:solidFill>
            <a:schemeClr val="bg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Lucida Grande"/>
        <a:buChar char="◦"/>
        <a:defRPr sz="1600" b="0" i="0" kern="1200">
          <a:solidFill>
            <a:schemeClr val="bg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Lucida Grande"/>
        <a:buChar char="◦"/>
        <a:defRPr sz="1400" b="0" i="0" kern="1200">
          <a:solidFill>
            <a:schemeClr val="bg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561946" y="4729529"/>
            <a:ext cx="3582054" cy="2128471"/>
          </a:xfrm>
          <a:prstGeom prst="rect">
            <a:avLst/>
          </a:prstGeom>
          <a:solidFill>
            <a:srgbClr val="54BA6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474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marR="0" indent="0" algn="l" defTabSz="4572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SzTx/>
        <a:buFontTx/>
        <a:buNone/>
        <a:tabLst/>
        <a:defRPr sz="1600" b="1" i="0" kern="1200" baseline="0">
          <a:solidFill>
            <a:schemeClr val="bg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EC5A2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014_CSP_PPT_Whiteart_ThankYou_112116_Cover 4 copy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84769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5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2000" b="0" i="0" kern="1200">
          <a:solidFill>
            <a:srgbClr val="D33D21"/>
          </a:solidFill>
          <a:latin typeface="Arial"/>
          <a:ea typeface="+mj-ea"/>
          <a:cs typeface="Arial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Tx/>
        <a:buNone/>
        <a:defRPr sz="2000" b="0" i="0" kern="1200">
          <a:solidFill>
            <a:srgbClr val="323331"/>
          </a:solidFill>
          <a:latin typeface="Arial"/>
          <a:ea typeface="+mn-ea"/>
          <a:cs typeface="Arial"/>
        </a:defRPr>
      </a:lvl1pPr>
      <a:lvl2pPr marL="457200" indent="0" algn="l" defTabSz="457200" rtl="0" eaLnBrk="1" latinLnBrk="0" hangingPunct="1">
        <a:spcBef>
          <a:spcPct val="20000"/>
        </a:spcBef>
        <a:buFontTx/>
        <a:buNone/>
        <a:defRPr sz="2400" b="0" i="0" kern="1200">
          <a:solidFill>
            <a:srgbClr val="D33D21"/>
          </a:solidFill>
          <a:latin typeface="Arial"/>
          <a:ea typeface="+mn-ea"/>
          <a:cs typeface="Arial"/>
        </a:defRPr>
      </a:lvl2pPr>
      <a:lvl3pPr marL="914400" indent="0" algn="l" defTabSz="457200" rtl="0" eaLnBrk="1" latinLnBrk="0" hangingPunct="1">
        <a:spcBef>
          <a:spcPct val="20000"/>
        </a:spcBef>
        <a:buFontTx/>
        <a:buNone/>
        <a:defRPr sz="1800" b="0" i="0" kern="1200">
          <a:solidFill>
            <a:srgbClr val="D33D21"/>
          </a:solidFill>
          <a:latin typeface="Arial"/>
          <a:ea typeface="+mn-ea"/>
          <a:cs typeface="Arial"/>
        </a:defRPr>
      </a:lvl3pPr>
      <a:lvl4pPr marL="1371600" indent="0" algn="l" defTabSz="457200" rtl="0" eaLnBrk="1" latinLnBrk="0" hangingPunct="1">
        <a:spcBef>
          <a:spcPct val="20000"/>
        </a:spcBef>
        <a:buFontTx/>
        <a:buNone/>
        <a:defRPr sz="1600" b="0" i="0" kern="1200">
          <a:solidFill>
            <a:srgbClr val="D33D21"/>
          </a:solidFill>
          <a:latin typeface="Arial"/>
          <a:ea typeface="+mn-ea"/>
          <a:cs typeface="Arial"/>
        </a:defRPr>
      </a:lvl4pPr>
      <a:lvl5pPr marL="1828800" indent="0" algn="l" defTabSz="457200" rtl="0" eaLnBrk="1" latinLnBrk="0" hangingPunct="1">
        <a:spcBef>
          <a:spcPct val="20000"/>
        </a:spcBef>
        <a:buFontTx/>
        <a:buNone/>
        <a:defRPr sz="1400" b="0" i="0" kern="1200">
          <a:solidFill>
            <a:srgbClr val="D33D2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59282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1" r:id="rId1"/>
    <p:sldLayoutId id="2147483812" r:id="rId2"/>
    <p:sldLayoutId id="2147483814" r:id="rId3"/>
    <p:sldLayoutId id="2147483815" r:id="rId4"/>
    <p:sldLayoutId id="2147483813" r:id="rId5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EC5A2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014_CSP_DesignDevel_PPT_Whiteart_111816_Tagline - Orang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9336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B74A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014_CSP_DesignDevel_PPT_Whiteart_111816_Tagline - Orang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1612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209B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014_CSP_DesignDevel_PPT_Whiteart_111816_Tagline - Orang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5410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54BA6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014_CSP_DesignDevel_PPT_Whiteart_111816_Tagline - Orang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7362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48484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014_CSP_DesignDevel_PPT_Whiteart_111816_Tagline - Orang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676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EC5A2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96469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209B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72235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6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9250182"/>
              </p:ext>
            </p:extLst>
          </p:nvPr>
        </p:nvGraphicFramePr>
        <p:xfrm>
          <a:off x="457200" y="990601"/>
          <a:ext cx="8229600" cy="5544324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4114800"/>
                <a:gridCol w="4114800"/>
              </a:tblGrid>
              <a:tr h="325647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OPPORTUNITY</a:t>
                      </a:r>
                      <a:r>
                        <a:rPr lang="en-US" sz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PROJECT</a:t>
                      </a:r>
                      <a:r>
                        <a:rPr lang="en-US" sz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BENEFITS</a:t>
                      </a:r>
                      <a:endParaRPr lang="en-US" sz="1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9231">
                <a:tc>
                  <a:txBody>
                    <a:bodyPr/>
                    <a:lstStyle/>
                    <a:p>
                      <a:pPr algn="l">
                        <a:spcBef>
                          <a:spcPct val="50000"/>
                        </a:spcBef>
                      </a:pPr>
                      <a:r>
                        <a:rPr lang="en-US" altLang="en-US" sz="10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1-3 sentences clearly stating </a:t>
                      </a:r>
                      <a:r>
                        <a:rPr lang="en-US" altLang="en-US" sz="1000" u="sng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What</a:t>
                      </a:r>
                      <a:r>
                        <a:rPr lang="en-US" altLang="en-US" sz="10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needs improvement &amp; include any supporting data available.</a:t>
                      </a:r>
                    </a:p>
                    <a:p>
                      <a:pPr algn="l">
                        <a:spcBef>
                          <a:spcPct val="50000"/>
                        </a:spcBef>
                      </a:pPr>
                      <a:r>
                        <a:rPr lang="en-US" altLang="en-US" sz="10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 we know </a:t>
                      </a:r>
                      <a:r>
                        <a:rPr lang="en-US" altLang="en-US" sz="1000" u="sng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how much</a:t>
                      </a:r>
                      <a:r>
                        <a:rPr lang="en-US" altLang="en-US" sz="10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improvement is needed? Define what could be better.</a:t>
                      </a:r>
                    </a:p>
                    <a:p>
                      <a:endParaRPr lang="en-US" sz="12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0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If we achieve the opportunity statement, then how will the City of Saint Paul benefit? Articulate the benefits of successfully completing this project (e.g. ID financial &amp; non-financial benefits to the city).</a:t>
                      </a:r>
                    </a:p>
                    <a:p>
                      <a:endParaRPr lang="en-US" sz="12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893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GOAL</a:t>
                      </a:r>
                      <a:r>
                        <a:rPr lang="en-US" sz="1200" b="1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STATEMENT(S)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PROJECT</a:t>
                      </a:r>
                      <a:r>
                        <a:rPr lang="en-US" sz="1200" b="1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SCOPE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161642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0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“</a:t>
                      </a:r>
                      <a:r>
                        <a:rPr lang="en-US" altLang="en-US" sz="1000" u="sng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What specifically will change</a:t>
                      </a:r>
                      <a:r>
                        <a:rPr lang="en-US" altLang="en-US" sz="10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” from “</a:t>
                      </a:r>
                      <a:r>
                        <a:rPr lang="en-US" altLang="en-US" sz="1000" u="sng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current performance</a:t>
                      </a:r>
                      <a:r>
                        <a:rPr lang="en-US" altLang="en-US" sz="10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” to “</a:t>
                      </a:r>
                      <a:r>
                        <a:rPr lang="en-US" altLang="en-US" sz="1000" u="sng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future performance</a:t>
                      </a:r>
                      <a:r>
                        <a:rPr lang="en-US" altLang="en-US" sz="10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” by </a:t>
                      </a:r>
                      <a:r>
                        <a:rPr lang="en-US" altLang="en-US" sz="1000" u="sng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what date</a:t>
                      </a:r>
                      <a:r>
                        <a:rPr lang="en-US" altLang="en-US" sz="10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(X/X/X).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0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This section is listing of goals to achieve that in aggregate</a:t>
                      </a:r>
                      <a:r>
                        <a:rPr lang="en-US" altLang="en-US" sz="1000" baseline="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if achieved, would result in successfully addressing the opportunity statement (e.g. improve what needed to be improved)</a:t>
                      </a:r>
                      <a:endParaRPr lang="en-US" altLang="en-US" sz="1000" dirty="0" smtClean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12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en-US" sz="10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Starting Point or activity step:  </a:t>
                      </a:r>
                    </a:p>
                    <a:p>
                      <a:r>
                        <a:rPr lang="en-US" altLang="en-US" sz="10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Stopping Point or activity step:  </a:t>
                      </a:r>
                    </a:p>
                    <a:p>
                      <a:endParaRPr lang="en-US" altLang="en-US" sz="1000" dirty="0" smtClean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US" altLang="en-US" sz="10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Scope</a:t>
                      </a:r>
                    </a:p>
                    <a:p>
                      <a:pPr lvl="1">
                        <a:buFontTx/>
                        <a:buChar char="•"/>
                      </a:pPr>
                      <a:r>
                        <a:rPr lang="en-US" altLang="en-US" sz="10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Insert here (e.g. Location 1)</a:t>
                      </a:r>
                    </a:p>
                    <a:p>
                      <a:pPr lvl="1">
                        <a:buFontTx/>
                        <a:buChar char="•"/>
                      </a:pPr>
                      <a:r>
                        <a:rPr lang="en-US" altLang="en-US" sz="10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Insert here (e.g. Location B)</a:t>
                      </a:r>
                    </a:p>
                    <a:p>
                      <a:r>
                        <a:rPr lang="en-US" altLang="en-US" sz="10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Out of Scope</a:t>
                      </a:r>
                    </a:p>
                    <a:p>
                      <a:pPr lvl="1">
                        <a:buFontTx/>
                        <a:buChar char="•"/>
                      </a:pPr>
                      <a:r>
                        <a:rPr lang="en-US" altLang="en-US" sz="10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Insert here (e.g. Area A)</a:t>
                      </a:r>
                    </a:p>
                    <a:p>
                      <a:pPr lvl="1">
                        <a:buFontTx/>
                        <a:buChar char="•"/>
                      </a:pPr>
                      <a:r>
                        <a:rPr lang="en-US" altLang="en-US" sz="100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Insert here (e.g. Location 2)</a:t>
                      </a:r>
                    </a:p>
                    <a:p>
                      <a:endParaRPr lang="en-US" sz="1200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893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PROJECT</a:t>
                      </a:r>
                      <a:r>
                        <a:rPr lang="en-US" sz="1200" b="1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PLAN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TEAM</a:t>
                      </a:r>
                      <a:r>
                        <a:rPr lang="en-US" sz="1200" b="1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SELECTION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1571740">
                <a:tc>
                  <a:txBody>
                    <a:bodyPr/>
                    <a:lstStyle/>
                    <a:p>
                      <a:r>
                        <a:rPr lang="en-US" sz="1000" u="sng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Milestone						Due</a:t>
                      </a:r>
                      <a:r>
                        <a:rPr lang="en-US" sz="1000" u="sng" baseline="0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Date</a:t>
                      </a:r>
                    </a:p>
                    <a:p>
                      <a:endParaRPr lang="en-US" sz="1000" u="sng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u="sng" dirty="0" smtClean="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				Role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u="sng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457200" y="228600"/>
            <a:ext cx="8229600" cy="792162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[PROJECT/INITIATIVE NAME] </a:t>
            </a:r>
            <a:br>
              <a:rPr lang="en-US" sz="16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 CHARTER, V. 1</a:t>
            </a:r>
            <a:endParaRPr lang="en-US" sz="16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28600"/>
            <a:ext cx="1347216" cy="466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46498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SAINT PAUL INNOVATION TEAM	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PROJECT CHARTER TEMPLATE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Limited to 1 page only – focuses on documentation of the essence of key elements to set project up for success at the beginning </a:t>
            </a:r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Gaps in any of these 6 areas illustrate the need to clarify and verify those gaps sooner than later so team can be set up for success.</a:t>
            </a:r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Made in PowerPoint so that it can be used by Project Team Leader in presentations.</a:t>
            </a:r>
          </a:p>
          <a:p>
            <a:pPr marL="457200" indent="-457200">
              <a:spcAft>
                <a:spcPts val="600"/>
              </a:spcAft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Living document – can be updated/edited as needed to maintain common understandings &amp; expectations of the project effort.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54770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PROJECT ROLES AND RESPONSIBILITIES	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SAINT PAUL INNOVATION TEAM</a:t>
            </a:r>
            <a:endParaRPr lang="en-US" dirty="0"/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646359" y="1757735"/>
            <a:ext cx="7903728" cy="4841185"/>
          </a:xfrm>
        </p:spPr>
        <p:txBody>
          <a:bodyPr numCol="2" spcCol="182880"/>
          <a:lstStyle/>
          <a:p>
            <a:r>
              <a:rPr lang="en-US" sz="1400" b="1" dirty="0" smtClean="0">
                <a:solidFill>
                  <a:schemeClr val="accent6"/>
                </a:solidFill>
              </a:rPr>
              <a:t>EXECUTIVE CHAMPION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/>
              <a:t>Provides high-level direction, priority-setting, approvals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/>
              <a:t>Removes barriers to success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/>
              <a:t>Commits sufficient resources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200" dirty="0" smtClean="0"/>
          </a:p>
          <a:p>
            <a:r>
              <a:rPr lang="en-US" sz="1400" b="1" dirty="0" smtClean="0">
                <a:solidFill>
                  <a:schemeClr val="accent6"/>
                </a:solidFill>
              </a:rPr>
              <a:t>PROJECT SPONSOR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/>
              <a:t>Communicate with Executive Champion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/>
              <a:t>Ensure project progress toward goals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200" dirty="0" smtClean="0"/>
          </a:p>
          <a:p>
            <a:r>
              <a:rPr lang="en-US" sz="1400" b="1" dirty="0" smtClean="0">
                <a:solidFill>
                  <a:schemeClr val="accent6"/>
                </a:solidFill>
              </a:rPr>
              <a:t>PROJECT TEAM LEADER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/>
              <a:t>Day-to-day manager of project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/>
              <a:t>Lead toward improved results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200" dirty="0" smtClean="0"/>
          </a:p>
          <a:p>
            <a:r>
              <a:rPr lang="en-US" sz="1400" b="1" dirty="0" smtClean="0">
                <a:solidFill>
                  <a:schemeClr val="accent6"/>
                </a:solidFill>
              </a:rPr>
              <a:t>PROJECT TEAM MEMBERS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/>
              <a:t>Responsible for tasks and executing project deliverables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/>
              <a:t>Develop a charter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/>
              <a:t>Develop and implement a work plan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/>
              <a:t>Explore innovative solutions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/>
              <a:t>Deliver improved results</a:t>
            </a:r>
          </a:p>
          <a:p>
            <a:r>
              <a:rPr lang="en-US" sz="1400" b="1" dirty="0" smtClean="0">
                <a:solidFill>
                  <a:schemeClr val="accent6"/>
                </a:solidFill>
              </a:rPr>
              <a:t>STEERING COMMITTEE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/>
              <a:t>Provide direction and decision-making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/>
              <a:t>Ensure cross-departmental collaboration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/>
              <a:t>Members: Executive Champion, Project Sponsor(s), OTC, OFS, Innovation Consultant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200" dirty="0" smtClean="0"/>
          </a:p>
          <a:p>
            <a:r>
              <a:rPr lang="en-US" sz="1400" b="1" dirty="0" smtClean="0">
                <a:solidFill>
                  <a:schemeClr val="accent6"/>
                </a:solidFill>
              </a:rPr>
              <a:t>INNOVATION CONSULTANT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/>
              <a:t>Provide framework, tools, and coaching to facilitate toward project success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/>
              <a:t>Support Project Support(s) and Executive Champion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200" dirty="0" smtClean="0"/>
          </a:p>
          <a:p>
            <a:r>
              <a:rPr lang="en-US" sz="1400" b="1" dirty="0" smtClean="0">
                <a:solidFill>
                  <a:schemeClr val="accent6"/>
                </a:solidFill>
              </a:rPr>
              <a:t>SUBJECT MATTER EXPERT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/>
              <a:t>Provides information or input based on relevant specialized skill or field knowledge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/>
              <a:t>Could be City staff or external colleagues, experts, or stakeholders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/>
              <a:t>Temporary team member that participates in project on an as-needed basis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994702748"/>
      </p:ext>
    </p:extLst>
  </p:cSld>
  <p:clrMapOvr>
    <a:masterClrMapping/>
  </p:clrMapOvr>
</p:sld>
</file>

<file path=ppt/theme/theme1.xml><?xml version="1.0" encoding="utf-8"?>
<a:theme xmlns:a="http://schemas.openxmlformats.org/drawingml/2006/main" name="CSPIT_PPT_Template_120116">
  <a:themeElements>
    <a:clrScheme name="CSPIT Final Color Palette">
      <a:dk1>
        <a:srgbClr val="EC5A24"/>
      </a:dk1>
      <a:lt1>
        <a:sysClr val="window" lastClr="FFFFFF"/>
      </a:lt1>
      <a:dk2>
        <a:srgbClr val="484848"/>
      </a:dk2>
      <a:lt2>
        <a:srgbClr val="878787"/>
      </a:lt2>
      <a:accent1>
        <a:srgbClr val="EC5A24"/>
      </a:accent1>
      <a:accent2>
        <a:srgbClr val="484848"/>
      </a:accent2>
      <a:accent3>
        <a:srgbClr val="878787"/>
      </a:accent3>
      <a:accent4>
        <a:srgbClr val="54BA6C"/>
      </a:accent4>
      <a:accent5>
        <a:srgbClr val="209BCC"/>
      </a:accent5>
      <a:accent6>
        <a:srgbClr val="0B74AA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0.xml><?xml version="1.0" encoding="utf-8"?>
<a:theme xmlns:a="http://schemas.openxmlformats.org/drawingml/2006/main" name="CSPIT_Quote_Dk_Blue">
  <a:themeElements>
    <a:clrScheme name="CSPIT Color Palett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D33D21"/>
      </a:accent1>
      <a:accent2>
        <a:srgbClr val="323331"/>
      </a:accent2>
      <a:accent3>
        <a:srgbClr val="6C6E6A"/>
      </a:accent3>
      <a:accent4>
        <a:srgbClr val="185786"/>
      </a:accent4>
      <a:accent5>
        <a:srgbClr val="3EA455"/>
      </a:accent5>
      <a:accent6>
        <a:srgbClr val="277DAC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1.xml><?xml version="1.0" encoding="utf-8"?>
<a:theme xmlns:a="http://schemas.openxmlformats.org/drawingml/2006/main" name="CSPIT_Quote_Green">
  <a:themeElements>
    <a:clrScheme name="CSPIT Color Palett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D33D21"/>
      </a:accent1>
      <a:accent2>
        <a:srgbClr val="323331"/>
      </a:accent2>
      <a:accent3>
        <a:srgbClr val="6C6E6A"/>
      </a:accent3>
      <a:accent4>
        <a:srgbClr val="185786"/>
      </a:accent4>
      <a:accent5>
        <a:srgbClr val="3EA455"/>
      </a:accent5>
      <a:accent6>
        <a:srgbClr val="277DAC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2.xml><?xml version="1.0" encoding="utf-8"?>
<a:theme xmlns:a="http://schemas.openxmlformats.org/drawingml/2006/main" name="CSPIT_Quote_Dk_Grey">
  <a:themeElements>
    <a:clrScheme name="CSPIT Color Palett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D33D21"/>
      </a:accent1>
      <a:accent2>
        <a:srgbClr val="323331"/>
      </a:accent2>
      <a:accent3>
        <a:srgbClr val="6C6E6A"/>
      </a:accent3>
      <a:accent4>
        <a:srgbClr val="185786"/>
      </a:accent4>
      <a:accent5>
        <a:srgbClr val="3EA455"/>
      </a:accent5>
      <a:accent6>
        <a:srgbClr val="277DAC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3.xml><?xml version="1.0" encoding="utf-8"?>
<a:theme xmlns:a="http://schemas.openxmlformats.org/drawingml/2006/main" name="CSPIT_Quote_Lt_Grey">
  <a:themeElements>
    <a:clrScheme name="CSPIT Color Palett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D33D21"/>
      </a:accent1>
      <a:accent2>
        <a:srgbClr val="323331"/>
      </a:accent2>
      <a:accent3>
        <a:srgbClr val="6C6E6A"/>
      </a:accent3>
      <a:accent4>
        <a:srgbClr val="185786"/>
      </a:accent4>
      <a:accent5>
        <a:srgbClr val="3EA455"/>
      </a:accent5>
      <a:accent6>
        <a:srgbClr val="277DAC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4.xml><?xml version="1.0" encoding="utf-8"?>
<a:theme xmlns:a="http://schemas.openxmlformats.org/drawingml/2006/main" name="CSPIT_Block_over_photo 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5.xml><?xml version="1.0" encoding="utf-8"?>
<a:theme xmlns:a="http://schemas.openxmlformats.org/drawingml/2006/main" name="CSPIT_Block_Short 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6.xml><?xml version="1.0" encoding="utf-8"?>
<a:theme xmlns:a="http://schemas.openxmlformats.org/drawingml/2006/main" name="CSPIT_Square_over_white_bkg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7.xml><?xml version="1.0" encoding="utf-8"?>
<a:theme xmlns:a="http://schemas.openxmlformats.org/drawingml/2006/main" name="CSPIT_Photo_+_Captio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8.xml><?xml version="1.0" encoding="utf-8"?>
<a:theme xmlns:a="http://schemas.openxmlformats.org/drawingml/2006/main" name="CSPIT_Thank_You">
  <a:themeElements>
    <a:clrScheme name="CSPIT Final Color Palette">
      <a:dk1>
        <a:srgbClr val="EC5A24"/>
      </a:dk1>
      <a:lt1>
        <a:sysClr val="window" lastClr="FFFFFF"/>
      </a:lt1>
      <a:dk2>
        <a:srgbClr val="484848"/>
      </a:dk2>
      <a:lt2>
        <a:srgbClr val="878787"/>
      </a:lt2>
      <a:accent1>
        <a:srgbClr val="EC5A24"/>
      </a:accent1>
      <a:accent2>
        <a:srgbClr val="484848"/>
      </a:accent2>
      <a:accent3>
        <a:srgbClr val="878787"/>
      </a:accent3>
      <a:accent4>
        <a:srgbClr val="54BA6C"/>
      </a:accent4>
      <a:accent5>
        <a:srgbClr val="209BCC"/>
      </a:accent5>
      <a:accent6>
        <a:srgbClr val="0B74AA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SPIT_Blank White">
  <a:themeElements>
    <a:clrScheme name="CSPIT Final Color Palette">
      <a:dk1>
        <a:srgbClr val="EC5A24"/>
      </a:dk1>
      <a:lt1>
        <a:sysClr val="window" lastClr="FFFFFF"/>
      </a:lt1>
      <a:dk2>
        <a:srgbClr val="484848"/>
      </a:dk2>
      <a:lt2>
        <a:srgbClr val="878787"/>
      </a:lt2>
      <a:accent1>
        <a:srgbClr val="EC5A24"/>
      </a:accent1>
      <a:accent2>
        <a:srgbClr val="484848"/>
      </a:accent2>
      <a:accent3>
        <a:srgbClr val="878787"/>
      </a:accent3>
      <a:accent4>
        <a:srgbClr val="54BA6C"/>
      </a:accent4>
      <a:accent5>
        <a:srgbClr val="209BCC"/>
      </a:accent5>
      <a:accent6>
        <a:srgbClr val="0B74AA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CSPIT_Tagline_Orang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CSPIT_Tagline_Dk_Blu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CSPIT_Tagline_Lt_Blu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CSPIT_Tagline_Gree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7.xml><?xml version="1.0" encoding="utf-8"?>
<a:theme xmlns:a="http://schemas.openxmlformats.org/drawingml/2006/main" name="CSPIT_Tagline_Dk_Gre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8.xml><?xml version="1.0" encoding="utf-8"?>
<a:theme xmlns:a="http://schemas.openxmlformats.org/drawingml/2006/main" name="CSPIT_Quote_Orange">
  <a:themeElements>
    <a:clrScheme name="CSPIT Color Palett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D33D21"/>
      </a:accent1>
      <a:accent2>
        <a:srgbClr val="323331"/>
      </a:accent2>
      <a:accent3>
        <a:srgbClr val="6C6E6A"/>
      </a:accent3>
      <a:accent4>
        <a:srgbClr val="185786"/>
      </a:accent4>
      <a:accent5>
        <a:srgbClr val="3EA455"/>
      </a:accent5>
      <a:accent6>
        <a:srgbClr val="277DAC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9.xml><?xml version="1.0" encoding="utf-8"?>
<a:theme xmlns:a="http://schemas.openxmlformats.org/drawingml/2006/main" name="CSPIT_Quote_Lt_Blue">
  <a:themeElements>
    <a:clrScheme name="CSPIT Color Palett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D33D21"/>
      </a:accent1>
      <a:accent2>
        <a:srgbClr val="323331"/>
      </a:accent2>
      <a:accent3>
        <a:srgbClr val="6C6E6A"/>
      </a:accent3>
      <a:accent4>
        <a:srgbClr val="185786"/>
      </a:accent4>
      <a:accent5>
        <a:srgbClr val="3EA455"/>
      </a:accent5>
      <a:accent6>
        <a:srgbClr val="277DAC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CSPIT_PPT_Template_120516</Template>
  <TotalTime>2</TotalTime>
  <Words>437</Words>
  <Application>Microsoft Office PowerPoint</Application>
  <PresentationFormat>On-screen Show (4:3)</PresentationFormat>
  <Paragraphs>63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18</vt:i4>
      </vt:variant>
      <vt:variant>
        <vt:lpstr>Slide Titles</vt:lpstr>
      </vt:variant>
      <vt:variant>
        <vt:i4>3</vt:i4>
      </vt:variant>
    </vt:vector>
  </HeadingPairs>
  <TitlesOfParts>
    <vt:vector size="24" baseType="lpstr">
      <vt:lpstr>Arial</vt:lpstr>
      <vt:lpstr>Calibri</vt:lpstr>
      <vt:lpstr>Lucida Grande</vt:lpstr>
      <vt:lpstr>CSPIT_PPT_Template_120116</vt:lpstr>
      <vt:lpstr>CSPIT_Blank White</vt:lpstr>
      <vt:lpstr>CSPIT_Tagline_Orange</vt:lpstr>
      <vt:lpstr>CSPIT_Tagline_Dk_Blue</vt:lpstr>
      <vt:lpstr>CSPIT_Tagline_Lt_Blue</vt:lpstr>
      <vt:lpstr>CSPIT_Tagline_Green</vt:lpstr>
      <vt:lpstr>CSPIT_Tagline_Dk_Grey</vt:lpstr>
      <vt:lpstr>CSPIT_Quote_Orange</vt:lpstr>
      <vt:lpstr>CSPIT_Quote_Lt_Blue</vt:lpstr>
      <vt:lpstr>CSPIT_Quote_Dk_Blue</vt:lpstr>
      <vt:lpstr>CSPIT_Quote_Green</vt:lpstr>
      <vt:lpstr>CSPIT_Quote_Dk_Grey</vt:lpstr>
      <vt:lpstr>CSPIT_Quote_Lt_Grey</vt:lpstr>
      <vt:lpstr>CSPIT_Block_over_photo </vt:lpstr>
      <vt:lpstr>CSPIT_Block_Short </vt:lpstr>
      <vt:lpstr>CSPIT_Square_over_white_bkgd</vt:lpstr>
      <vt:lpstr>CSPIT_Photo_+_Caption</vt:lpstr>
      <vt:lpstr>CSPIT_Thank_You</vt:lpstr>
      <vt:lpstr>PowerPoint Presentation</vt:lpstr>
      <vt:lpstr>SAINT PAUL INNOVATION TEAM </vt:lpstr>
      <vt:lpstr>SAINT PAUL INNOVATION TEAM</vt:lpstr>
    </vt:vector>
  </TitlesOfParts>
  <Company>City of Saint Paul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Penkert, Catherine (CI-StPaul)</dc:creator>
  <cp:lastModifiedBy>Penkert, Catherine (CI-StPaul)</cp:lastModifiedBy>
  <cp:revision>2</cp:revision>
  <dcterms:created xsi:type="dcterms:W3CDTF">2017-06-29T14:17:54Z</dcterms:created>
  <dcterms:modified xsi:type="dcterms:W3CDTF">2017-06-29T17:19:20Z</dcterms:modified>
</cp:coreProperties>
</file>