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1" r:id="rId3"/>
    <p:sldId id="263" r:id="rId4"/>
    <p:sldId id="264" r:id="rId5"/>
    <p:sldId id="265" r:id="rId6"/>
    <p:sldId id="266" r:id="rId7"/>
    <p:sldId id="26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757" autoAdjust="0"/>
  </p:normalViewPr>
  <p:slideViewPr>
    <p:cSldViewPr>
      <p:cViewPr varScale="1">
        <p:scale>
          <a:sx n="80" d="100"/>
          <a:sy n="80" d="100"/>
        </p:scale>
        <p:origin x="-187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9E83FD-6A51-4CCC-8126-967AFF3BBDD1}" type="datetimeFigureOut">
              <a:rPr lang="en-US" smtClean="0"/>
              <a:t>10/25/2017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B302B-C4AC-4847-B2D1-8744D7F5B350}" type="slidenum">
              <a:rPr lang="en-US" smtClean="0"/>
              <a:t>‹#›</a:t>
            </a:fld>
            <a:endParaRPr lang="en-US"/>
          </a:p>
        </p:txBody>
      </p:sp>
    </p:spTree>
    <p:extLst>
      <p:ext uri="{BB962C8B-B14F-4D97-AF65-F5344CB8AC3E}">
        <p14:creationId xmlns:p14="http://schemas.microsoft.com/office/powerpoint/2010/main" val="176764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and welcome! You must be getting ready for an interview or want to know more about them. You are in luck because we have some tips and exercises you can try to help you be more prepared, relax, and ready for your future interview. </a:t>
            </a:r>
            <a:endParaRPr lang="en-US" dirty="0"/>
          </a:p>
        </p:txBody>
      </p:sp>
      <p:sp>
        <p:nvSpPr>
          <p:cNvPr id="4" name="Slide Number Placeholder 3"/>
          <p:cNvSpPr>
            <a:spLocks noGrp="1"/>
          </p:cNvSpPr>
          <p:nvPr>
            <p:ph type="sldNum" sz="quarter" idx="10"/>
          </p:nvPr>
        </p:nvSpPr>
        <p:spPr/>
        <p:txBody>
          <a:bodyPr/>
          <a:lstStyle/>
          <a:p>
            <a:fld id="{243B302B-C4AC-4847-B2D1-8744D7F5B350}" type="slidenum">
              <a:rPr lang="en-US" smtClean="0"/>
              <a:t>1</a:t>
            </a:fld>
            <a:endParaRPr lang="en-US"/>
          </a:p>
        </p:txBody>
      </p:sp>
    </p:spTree>
    <p:extLst>
      <p:ext uri="{BB962C8B-B14F-4D97-AF65-F5344CB8AC3E}">
        <p14:creationId xmlns:p14="http://schemas.microsoft.com/office/powerpoint/2010/main" val="314438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were the person interviewing an applicant, who would you like to hire? What would they look like? What qualities, skills, mannerisms and experience would make you interested in hiring a person and what would make you not want to hire a person. Switching roles is a great way to get inside the head of an interviewer and help you understand what they would be looking for.</a:t>
            </a:r>
            <a:endParaRPr lang="en-US" dirty="0"/>
          </a:p>
        </p:txBody>
      </p:sp>
      <p:sp>
        <p:nvSpPr>
          <p:cNvPr id="4" name="Slide Number Placeholder 3"/>
          <p:cNvSpPr>
            <a:spLocks noGrp="1"/>
          </p:cNvSpPr>
          <p:nvPr>
            <p:ph type="sldNum" sz="quarter" idx="10"/>
          </p:nvPr>
        </p:nvSpPr>
        <p:spPr/>
        <p:txBody>
          <a:bodyPr/>
          <a:lstStyle/>
          <a:p>
            <a:fld id="{243B302B-C4AC-4847-B2D1-8744D7F5B350}" type="slidenum">
              <a:rPr lang="en-US" smtClean="0"/>
              <a:t>2</a:t>
            </a:fld>
            <a:endParaRPr lang="en-US"/>
          </a:p>
        </p:txBody>
      </p:sp>
    </p:spTree>
    <p:extLst>
      <p:ext uri="{BB962C8B-B14F-4D97-AF65-F5344CB8AC3E}">
        <p14:creationId xmlns:p14="http://schemas.microsoft.com/office/powerpoint/2010/main" val="216833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Attending speed</a:t>
            </a:r>
            <a:r>
              <a:rPr lang="en-US" baseline="0" dirty="0" smtClean="0"/>
              <a:t> interviews is a great way for you to practice and get comfortable with presenting yourself to multiple new people. If you are shy or have a hard time getting to the point in your explanations, speed interviews can give you the practice to overcome those weaknesses. The more practice you have presenting and informing someone about your qualifications, the more confident you will be.</a:t>
            </a:r>
            <a:endParaRPr lang="en-US" dirty="0"/>
          </a:p>
        </p:txBody>
      </p:sp>
      <p:sp>
        <p:nvSpPr>
          <p:cNvPr id="4" name="Slide Number Placeholder 3"/>
          <p:cNvSpPr>
            <a:spLocks noGrp="1"/>
          </p:cNvSpPr>
          <p:nvPr>
            <p:ph type="sldNum" sz="quarter" idx="10"/>
          </p:nvPr>
        </p:nvSpPr>
        <p:spPr/>
        <p:txBody>
          <a:bodyPr/>
          <a:lstStyle/>
          <a:p>
            <a:fld id="{243B302B-C4AC-4847-B2D1-8744D7F5B350}" type="slidenum">
              <a:rPr lang="en-US" smtClean="0"/>
              <a:t>3</a:t>
            </a:fld>
            <a:endParaRPr lang="en-US"/>
          </a:p>
        </p:txBody>
      </p:sp>
    </p:spTree>
    <p:extLst>
      <p:ext uri="{BB962C8B-B14F-4D97-AF65-F5344CB8AC3E}">
        <p14:creationId xmlns:p14="http://schemas.microsoft.com/office/powerpoint/2010/main" val="75462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5 things you should always do for an interview:</a:t>
            </a:r>
          </a:p>
          <a:p>
            <a:endParaRPr lang="en-US" dirty="0" smtClean="0"/>
          </a:p>
          <a:p>
            <a:r>
              <a:rPr lang="en-US" dirty="0" smtClean="0"/>
              <a:t>1:</a:t>
            </a:r>
            <a:r>
              <a:rPr lang="en-US" baseline="0" dirty="0" smtClean="0"/>
              <a:t> Dress for success. Before heading to the interview, do a little research to see how a person in that job position would dress. Not every job interview will require you to wear a suit or blazer. Ask trusted advisers or working family members to give you feedback on the outfit you are wearing. If you want more information on what to wear for an interview, check out our other lesson, “Attitude and enthusiasm” for more information.</a:t>
            </a:r>
          </a:p>
          <a:p>
            <a:endParaRPr lang="en-US" baseline="0" dirty="0" smtClean="0"/>
          </a:p>
          <a:p>
            <a:r>
              <a:rPr lang="en-US" baseline="0" dirty="0" smtClean="0"/>
              <a:t>2: Don’t be late for an interview. Arrive earlier than your interview time to show that you are serious and punctual. Arriving early also gives you time to adjust to the new environment, calm your nerves, mentally prepare you for the interview and fix any problems if they arise. </a:t>
            </a:r>
          </a:p>
          <a:p>
            <a:endParaRPr lang="en-US" baseline="0" dirty="0" smtClean="0"/>
          </a:p>
          <a:p>
            <a:r>
              <a:rPr lang="en-US" baseline="0" dirty="0" smtClean="0"/>
              <a:t>3: When you are doing the interview, always maintain positive and good body language. Do not slouch because it can give the impression that you are uninterested or lazy and to do not move too much because it can be distracting for the interviewer. For more information on body language, check out our “Communication” lesson to learn about nonverbal communication. </a:t>
            </a:r>
          </a:p>
          <a:p>
            <a:endParaRPr lang="en-US" baseline="0" dirty="0" smtClean="0"/>
          </a:p>
          <a:p>
            <a:r>
              <a:rPr lang="en-US" baseline="0" dirty="0" smtClean="0"/>
              <a:t>4: Be prepared for the unexpected. Many people are scared of interviews because anything can happen since they are out of our control. We don’t know what questions they are going to ask us, we don’t know the location space, and etc. Although you can’t control the interview, you can prepare yourself by thinking about the different scenarios that can happen and how you will respond. </a:t>
            </a:r>
          </a:p>
          <a:p>
            <a:endParaRPr lang="en-US" baseline="0" dirty="0" smtClean="0"/>
          </a:p>
          <a:p>
            <a:r>
              <a:rPr lang="en-US" baseline="0" dirty="0" smtClean="0"/>
              <a:t>5: At the end of an interview, an interview may ask if you have any questions for them. Do your best to always ask a question because it shows that you are interested and paying attention. You can always create a list of possible questions to ask before the interview. </a:t>
            </a:r>
            <a:endParaRPr lang="en-US" dirty="0" smtClean="0"/>
          </a:p>
        </p:txBody>
      </p:sp>
      <p:sp>
        <p:nvSpPr>
          <p:cNvPr id="4" name="Slide Number Placeholder 3"/>
          <p:cNvSpPr>
            <a:spLocks noGrp="1"/>
          </p:cNvSpPr>
          <p:nvPr>
            <p:ph type="sldNum" sz="quarter" idx="10"/>
          </p:nvPr>
        </p:nvSpPr>
        <p:spPr/>
        <p:txBody>
          <a:bodyPr/>
          <a:lstStyle/>
          <a:p>
            <a:fld id="{243B302B-C4AC-4847-B2D1-8744D7F5B350}" type="slidenum">
              <a:rPr lang="en-US" smtClean="0"/>
              <a:t>4</a:t>
            </a:fld>
            <a:endParaRPr lang="en-US"/>
          </a:p>
        </p:txBody>
      </p:sp>
    </p:spTree>
    <p:extLst>
      <p:ext uri="{BB962C8B-B14F-4D97-AF65-F5344CB8AC3E}">
        <p14:creationId xmlns:p14="http://schemas.microsoft.com/office/powerpoint/2010/main" val="330357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expect that most interviewers will ask you these questions. Knowing what someone will ask you will before an interview can help you formulate your answer to be more thoughtful. Feel free to use our handout called, “Common Interview Questions” and practice answering these questions out loud with a trusted adviser. </a:t>
            </a:r>
            <a:endParaRPr lang="en-US" dirty="0"/>
          </a:p>
        </p:txBody>
      </p:sp>
      <p:sp>
        <p:nvSpPr>
          <p:cNvPr id="4" name="Slide Number Placeholder 3"/>
          <p:cNvSpPr>
            <a:spLocks noGrp="1"/>
          </p:cNvSpPr>
          <p:nvPr>
            <p:ph type="sldNum" sz="quarter" idx="10"/>
          </p:nvPr>
        </p:nvSpPr>
        <p:spPr/>
        <p:txBody>
          <a:bodyPr/>
          <a:lstStyle/>
          <a:p>
            <a:fld id="{243B302B-C4AC-4847-B2D1-8744D7F5B350}" type="slidenum">
              <a:rPr lang="en-US" smtClean="0"/>
              <a:t>5</a:t>
            </a:fld>
            <a:endParaRPr lang="en-US"/>
          </a:p>
        </p:txBody>
      </p:sp>
    </p:spTree>
    <p:extLst>
      <p:ext uri="{BB962C8B-B14F-4D97-AF65-F5344CB8AC3E}">
        <p14:creationId xmlns:p14="http://schemas.microsoft.com/office/powerpoint/2010/main" val="174631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heading to an interview, make sure you take a look at our “Unwritten rules of interviewing” handout. Print the</a:t>
            </a:r>
            <a:r>
              <a:rPr lang="en-US" baseline="0" dirty="0" smtClean="0"/>
              <a:t> handout and take a minutes to answer each question. This will help you prepare for an interview and give you a better idea of what to expect. </a:t>
            </a:r>
            <a:endParaRPr lang="en-US" dirty="0"/>
          </a:p>
        </p:txBody>
      </p:sp>
      <p:sp>
        <p:nvSpPr>
          <p:cNvPr id="4" name="Slide Number Placeholder 3"/>
          <p:cNvSpPr>
            <a:spLocks noGrp="1"/>
          </p:cNvSpPr>
          <p:nvPr>
            <p:ph type="sldNum" sz="quarter" idx="10"/>
          </p:nvPr>
        </p:nvSpPr>
        <p:spPr/>
        <p:txBody>
          <a:bodyPr/>
          <a:lstStyle/>
          <a:p>
            <a:fld id="{243B302B-C4AC-4847-B2D1-8744D7F5B350}" type="slidenum">
              <a:rPr lang="en-US" smtClean="0"/>
              <a:t>6</a:t>
            </a:fld>
            <a:endParaRPr lang="en-US"/>
          </a:p>
        </p:txBody>
      </p:sp>
    </p:spTree>
    <p:extLst>
      <p:ext uri="{BB962C8B-B14F-4D97-AF65-F5344CB8AC3E}">
        <p14:creationId xmlns:p14="http://schemas.microsoft.com/office/powerpoint/2010/main" val="158027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hope you learned a lot</a:t>
            </a:r>
            <a:r>
              <a:rPr lang="en-US" baseline="0" dirty="0" smtClean="0"/>
              <a:t> about interviewing and feel to explore on our website at https://righttrack.stpaul.gov/</a:t>
            </a:r>
          </a:p>
          <a:p>
            <a:endParaRPr lang="en-US"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Next session, we will be working on resumes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Bring iPad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Bring Resume</a:t>
            </a:r>
          </a:p>
          <a:p>
            <a:endParaRPr lang="en-US" dirty="0"/>
          </a:p>
        </p:txBody>
      </p:sp>
      <p:sp>
        <p:nvSpPr>
          <p:cNvPr id="4" name="Slide Number Placeholder 3"/>
          <p:cNvSpPr>
            <a:spLocks noGrp="1"/>
          </p:cNvSpPr>
          <p:nvPr>
            <p:ph type="sldNum" sz="quarter" idx="10"/>
          </p:nvPr>
        </p:nvSpPr>
        <p:spPr/>
        <p:txBody>
          <a:bodyPr/>
          <a:lstStyle/>
          <a:p>
            <a:fld id="{243B302B-C4AC-4847-B2D1-8744D7F5B350}" type="slidenum">
              <a:rPr lang="en-US" smtClean="0"/>
              <a:t>7</a:t>
            </a:fld>
            <a:endParaRPr lang="en-US"/>
          </a:p>
        </p:txBody>
      </p:sp>
    </p:spTree>
    <p:extLst>
      <p:ext uri="{BB962C8B-B14F-4D97-AF65-F5344CB8AC3E}">
        <p14:creationId xmlns:p14="http://schemas.microsoft.com/office/powerpoint/2010/main" val="232010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B1959F-06D1-4A62-A20B-F9C1A209D332}"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9F9A-595D-4164-9A9B-08A73BDCA686}" type="slidenum">
              <a:rPr lang="en-US" smtClean="0"/>
              <a:t>‹#›</a:t>
            </a:fld>
            <a:endParaRPr lang="en-US"/>
          </a:p>
        </p:txBody>
      </p:sp>
    </p:spTree>
    <p:extLst>
      <p:ext uri="{BB962C8B-B14F-4D97-AF65-F5344CB8AC3E}">
        <p14:creationId xmlns:p14="http://schemas.microsoft.com/office/powerpoint/2010/main" val="184232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1959F-06D1-4A62-A20B-F9C1A209D332}"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9F9A-595D-4164-9A9B-08A73BDCA686}" type="slidenum">
              <a:rPr lang="en-US" smtClean="0"/>
              <a:t>‹#›</a:t>
            </a:fld>
            <a:endParaRPr lang="en-US"/>
          </a:p>
        </p:txBody>
      </p:sp>
    </p:spTree>
    <p:extLst>
      <p:ext uri="{BB962C8B-B14F-4D97-AF65-F5344CB8AC3E}">
        <p14:creationId xmlns:p14="http://schemas.microsoft.com/office/powerpoint/2010/main" val="377887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1959F-06D1-4A62-A20B-F9C1A209D332}"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9F9A-595D-4164-9A9B-08A73BDCA686}" type="slidenum">
              <a:rPr lang="en-US" smtClean="0"/>
              <a:t>‹#›</a:t>
            </a:fld>
            <a:endParaRPr lang="en-US"/>
          </a:p>
        </p:txBody>
      </p:sp>
    </p:spTree>
    <p:extLst>
      <p:ext uri="{BB962C8B-B14F-4D97-AF65-F5344CB8AC3E}">
        <p14:creationId xmlns:p14="http://schemas.microsoft.com/office/powerpoint/2010/main" val="274278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1959F-06D1-4A62-A20B-F9C1A209D332}"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9F9A-595D-4164-9A9B-08A73BDCA686}" type="slidenum">
              <a:rPr lang="en-US" smtClean="0"/>
              <a:t>‹#›</a:t>
            </a:fld>
            <a:endParaRPr lang="en-US"/>
          </a:p>
        </p:txBody>
      </p:sp>
    </p:spTree>
    <p:extLst>
      <p:ext uri="{BB962C8B-B14F-4D97-AF65-F5344CB8AC3E}">
        <p14:creationId xmlns:p14="http://schemas.microsoft.com/office/powerpoint/2010/main" val="25327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B1959F-06D1-4A62-A20B-F9C1A209D332}"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9F9A-595D-4164-9A9B-08A73BDCA686}" type="slidenum">
              <a:rPr lang="en-US" smtClean="0"/>
              <a:t>‹#›</a:t>
            </a:fld>
            <a:endParaRPr lang="en-US"/>
          </a:p>
        </p:txBody>
      </p:sp>
    </p:spTree>
    <p:extLst>
      <p:ext uri="{BB962C8B-B14F-4D97-AF65-F5344CB8AC3E}">
        <p14:creationId xmlns:p14="http://schemas.microsoft.com/office/powerpoint/2010/main" val="320317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B1959F-06D1-4A62-A20B-F9C1A209D332}"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D9F9A-595D-4164-9A9B-08A73BDCA686}" type="slidenum">
              <a:rPr lang="en-US" smtClean="0"/>
              <a:t>‹#›</a:t>
            </a:fld>
            <a:endParaRPr lang="en-US"/>
          </a:p>
        </p:txBody>
      </p:sp>
    </p:spTree>
    <p:extLst>
      <p:ext uri="{BB962C8B-B14F-4D97-AF65-F5344CB8AC3E}">
        <p14:creationId xmlns:p14="http://schemas.microsoft.com/office/powerpoint/2010/main" val="190643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B1959F-06D1-4A62-A20B-F9C1A209D332}"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D9F9A-595D-4164-9A9B-08A73BDCA686}" type="slidenum">
              <a:rPr lang="en-US" smtClean="0"/>
              <a:t>‹#›</a:t>
            </a:fld>
            <a:endParaRPr lang="en-US"/>
          </a:p>
        </p:txBody>
      </p:sp>
    </p:spTree>
    <p:extLst>
      <p:ext uri="{BB962C8B-B14F-4D97-AF65-F5344CB8AC3E}">
        <p14:creationId xmlns:p14="http://schemas.microsoft.com/office/powerpoint/2010/main" val="234439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B1959F-06D1-4A62-A20B-F9C1A209D332}"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D9F9A-595D-4164-9A9B-08A73BDCA686}" type="slidenum">
              <a:rPr lang="en-US" smtClean="0"/>
              <a:t>‹#›</a:t>
            </a:fld>
            <a:endParaRPr lang="en-US"/>
          </a:p>
        </p:txBody>
      </p:sp>
    </p:spTree>
    <p:extLst>
      <p:ext uri="{BB962C8B-B14F-4D97-AF65-F5344CB8AC3E}">
        <p14:creationId xmlns:p14="http://schemas.microsoft.com/office/powerpoint/2010/main" val="42521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1959F-06D1-4A62-A20B-F9C1A209D332}"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D9F9A-595D-4164-9A9B-08A73BDCA686}" type="slidenum">
              <a:rPr lang="en-US" smtClean="0"/>
              <a:t>‹#›</a:t>
            </a:fld>
            <a:endParaRPr lang="en-US"/>
          </a:p>
        </p:txBody>
      </p:sp>
    </p:spTree>
    <p:extLst>
      <p:ext uri="{BB962C8B-B14F-4D97-AF65-F5344CB8AC3E}">
        <p14:creationId xmlns:p14="http://schemas.microsoft.com/office/powerpoint/2010/main" val="138385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1959F-06D1-4A62-A20B-F9C1A209D332}"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D9F9A-595D-4164-9A9B-08A73BDCA686}" type="slidenum">
              <a:rPr lang="en-US" smtClean="0"/>
              <a:t>‹#›</a:t>
            </a:fld>
            <a:endParaRPr lang="en-US"/>
          </a:p>
        </p:txBody>
      </p:sp>
    </p:spTree>
    <p:extLst>
      <p:ext uri="{BB962C8B-B14F-4D97-AF65-F5344CB8AC3E}">
        <p14:creationId xmlns:p14="http://schemas.microsoft.com/office/powerpoint/2010/main" val="378213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1959F-06D1-4A62-A20B-F9C1A209D332}"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D9F9A-595D-4164-9A9B-08A73BDCA686}" type="slidenum">
              <a:rPr lang="en-US" smtClean="0"/>
              <a:t>‹#›</a:t>
            </a:fld>
            <a:endParaRPr lang="en-US"/>
          </a:p>
        </p:txBody>
      </p:sp>
    </p:spTree>
    <p:extLst>
      <p:ext uri="{BB962C8B-B14F-4D97-AF65-F5344CB8AC3E}">
        <p14:creationId xmlns:p14="http://schemas.microsoft.com/office/powerpoint/2010/main" val="232145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1959F-06D1-4A62-A20B-F9C1A209D332}" type="datetimeFigureOut">
              <a:rPr lang="en-US" smtClean="0"/>
              <a:t>10/25/2017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D9F9A-595D-4164-9A9B-08A73BDCA686}" type="slidenum">
              <a:rPr lang="en-US" smtClean="0"/>
              <a:t>‹#›</a:t>
            </a:fld>
            <a:endParaRPr lang="en-US"/>
          </a:p>
        </p:txBody>
      </p:sp>
    </p:spTree>
    <p:extLst>
      <p:ext uri="{BB962C8B-B14F-4D97-AF65-F5344CB8AC3E}">
        <p14:creationId xmlns:p14="http://schemas.microsoft.com/office/powerpoint/2010/main" val="640713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Div\A-ADMINISTRATION\Right Track\2017\Youth Jobs 01\School Year 2016-2017\Logos\JPG\RTBadge01 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8" y="2214493"/>
            <a:ext cx="3544887" cy="3441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G:\Div\A-ADMINISTRATION\Right Track\2017\Youth Jobs 01\School Year 2016-2017\Logos\JPG\RTBadge02 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088" y="2214493"/>
            <a:ext cx="3544887" cy="3441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Div\A-ADMINISTRATION\Youth Job Corps\2016\Marketing and Communications\Logos\JPG\RTMain Horiz CMYK.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416" t="28003" r="18076" b="26051"/>
          <a:stretch/>
        </p:blipFill>
        <p:spPr bwMode="auto">
          <a:xfrm>
            <a:off x="1779352" y="638432"/>
            <a:ext cx="5634907" cy="2028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581400"/>
            <a:ext cx="9144000" cy="707886"/>
          </a:xfrm>
          <a:prstGeom prst="rect">
            <a:avLst/>
          </a:prstGeom>
          <a:noFill/>
        </p:spPr>
        <p:txBody>
          <a:bodyPr wrap="square" rtlCol="0">
            <a:spAutoFit/>
          </a:bodyPr>
          <a:lstStyle/>
          <a:p>
            <a:pPr algn="ctr"/>
            <a:r>
              <a:rPr lang="en-US" sz="4000" dirty="0" smtClean="0"/>
              <a:t>Interviews</a:t>
            </a:r>
            <a:endParaRPr lang="en-US" sz="4000" dirty="0"/>
          </a:p>
        </p:txBody>
      </p:sp>
    </p:spTree>
    <p:extLst>
      <p:ext uri="{BB962C8B-B14F-4D97-AF65-F5344CB8AC3E}">
        <p14:creationId xmlns:p14="http://schemas.microsoft.com/office/powerpoint/2010/main" val="2544704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05" y="914400"/>
            <a:ext cx="8229600" cy="1143000"/>
          </a:xfrm>
        </p:spPr>
        <p:txBody>
          <a:bodyPr/>
          <a:lstStyle/>
          <a:p>
            <a:r>
              <a:rPr lang="en-US" dirty="0" smtClean="0"/>
              <a:t>Who would you hire?</a:t>
            </a:r>
            <a:endParaRPr lang="en-US" dirty="0"/>
          </a:p>
        </p:txBody>
      </p:sp>
      <p:pic>
        <p:nvPicPr>
          <p:cNvPr id="2050" name="Picture 2" descr="Image result for professional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762250"/>
            <a:ext cx="5381625" cy="40957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3505200"/>
            <a:ext cx="455340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300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Interviews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2" y="1752600"/>
            <a:ext cx="7267575"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614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534400" cy="1162050"/>
          </a:xfrm>
        </p:spPr>
        <p:txBody>
          <a:bodyPr>
            <a:noAutofit/>
          </a:bodyPr>
          <a:lstStyle/>
          <a:p>
            <a:pPr algn="ctr"/>
            <a:endParaRPr lang="en-US" sz="5400" dirty="0"/>
          </a:p>
        </p:txBody>
      </p:sp>
      <p:pic>
        <p:nvPicPr>
          <p:cNvPr id="8" name="Picture 2" descr="C:\Users\xiongude\AppData\Local\Microsoft\Windows\Temporary Internet Files\Content.IE5\BZBW773K\Theo-Jones-Interview-Checklist-640x3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6858000" cy="321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42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Interview Questions</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514600"/>
            <a:ext cx="6757205" cy="278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503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Unwritten rules of Interviewing</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36220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201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Box 2"/>
          <p:cNvSpPr txBox="1"/>
          <p:nvPr/>
        </p:nvSpPr>
        <p:spPr>
          <a:xfrm>
            <a:off x="685800" y="2057400"/>
            <a:ext cx="304800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Evaluation</a:t>
            </a:r>
          </a:p>
          <a:p>
            <a:pPr marL="285750" indent="-285750">
              <a:buFont typeface="Arial" panose="020B0604020202020204" pitchFamily="34" charset="0"/>
              <a:buChar char="•"/>
            </a:pPr>
            <a:r>
              <a:rPr lang="en-US" sz="2800" dirty="0" smtClean="0"/>
              <a:t>Thank you!</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79698"/>
            <a:ext cx="4572000" cy="303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147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2965</TotalTime>
  <Words>719</Words>
  <Application>Microsoft Office PowerPoint</Application>
  <PresentationFormat>On-screen Show (4:3)</PresentationFormat>
  <Paragraphs>36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Who would you hire?</vt:lpstr>
      <vt:lpstr>Speed Interviews</vt:lpstr>
      <vt:lpstr>PowerPoint Presentation</vt:lpstr>
      <vt:lpstr>Common Interview Questions</vt:lpstr>
      <vt:lpstr>Unwritten rules of Interviewing</vt:lpstr>
      <vt:lpstr>Conclusion</vt:lpstr>
    </vt:vector>
  </TitlesOfParts>
  <Company>City of Saint Paul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Udele Xiong</dc:creator>
  <cp:lastModifiedBy>Binta Kanteh</cp:lastModifiedBy>
  <cp:revision>22</cp:revision>
  <dcterms:created xsi:type="dcterms:W3CDTF">2016-11-09T16:48:14Z</dcterms:created>
  <dcterms:modified xsi:type="dcterms:W3CDTF">2017-10-25T21:34:42Z</dcterms:modified>
</cp:coreProperties>
</file>