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  <p:sldId id="262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85695" autoAdjust="0"/>
  </p:normalViewPr>
  <p:slideViewPr>
    <p:cSldViewPr>
      <p:cViewPr>
        <p:scale>
          <a:sx n="90" d="100"/>
          <a:sy n="90" d="100"/>
        </p:scale>
        <p:origin x="-161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DA630-81C6-4B6E-942C-AFDA50D09CA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E6577-4C9F-4172-80C8-DD836D0B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3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6577-4C9F-4172-80C8-DD836D0B3D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8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3 minute reminder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6577-4C9F-4172-80C8-DD836D0B3D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  <a:r>
              <a:rPr lang="en-US" i="1" dirty="0" smtClean="0"/>
              <a:t>with</a:t>
            </a:r>
            <a:r>
              <a:rPr lang="en-US" dirty="0" smtClean="0"/>
              <a:t> the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6577-4C9F-4172-80C8-DD836D0B3D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is a short answer, push for more. What did they learn? What could have been done differently?</a:t>
            </a:r>
            <a:r>
              <a:rPr lang="en-US" baseline="0" dirty="0" smtClean="0"/>
              <a:t> Advice from our guest regarding this specific situation, if there is time.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6577-4C9F-4172-80C8-DD836D0B3D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0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discussion questions that our youth can discuss</a:t>
            </a:r>
            <a:r>
              <a:rPr lang="en-US" baseline="0" dirty="0" smtClean="0"/>
              <a:t> with guest.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sure each of us sit at a table.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Possible time for a break/lunch if time allows.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6577-4C9F-4172-80C8-DD836D0B3D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6577-4C9F-4172-80C8-DD836D0B3D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us on FB and Twitter RT swag/Survey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training…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 your iPad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us on FB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6577-4C9F-4172-80C8-DD836D0B3D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5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1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7D1E9-C2E8-4E6A-B4A9-B0B305345A41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1B45-A025-46C0-A370-196F9A65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2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89913" l="9961" r="89941">
                        <a14:foregroundMark x1="50684" y1="33391" x2="51855" y2="31826"/>
                        <a14:foregroundMark x1="58008" y1="26783" x2="59570" y2="26957"/>
                        <a14:foregroundMark x1="48730" y1="44348" x2="50098" y2="45391"/>
                        <a14:foregroundMark x1="62305" y1="42609" x2="64453" y2="42609"/>
                        <a14:foregroundMark x1="57617" y1="33913" x2="57617" y2="33913"/>
                        <a14:foregroundMark x1="55664" y1="37391" x2="57031" y2="38609"/>
                        <a14:foregroundMark x1="57422" y1="31478" x2="59180" y2="31478"/>
                        <a14:foregroundMark x1="61523" y1="37217" x2="62012" y2="34261"/>
                        <a14:backgroundMark x1="39746" y1="36000" x2="42480" y2="38261"/>
                        <a14:backgroundMark x1="65527" y1="36522" x2="68945" y2="38783"/>
                        <a14:backgroundMark x1="51660" y1="40174" x2="53613" y2="4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84" r="22329"/>
          <a:stretch/>
        </p:blipFill>
        <p:spPr bwMode="auto">
          <a:xfrm>
            <a:off x="-2514600" y="3774558"/>
            <a:ext cx="7575698" cy="49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s://www2.naz.edu/files/2114/1079/4078/network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893">
            <a:off x="5575977" y="-22569"/>
            <a:ext cx="3752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back your 1 action item that you think is going to be the hardest.</a:t>
            </a:r>
          </a:p>
          <a:p>
            <a:r>
              <a:rPr lang="en-US" dirty="0" smtClean="0"/>
              <a:t>Include the resources you need to complete those steps.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94769"/>
            <a:ext cx="7647333" cy="31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thoughts from guests</a:t>
            </a:r>
          </a:p>
          <a:p>
            <a:r>
              <a:rPr lang="en-US" dirty="0" smtClean="0"/>
              <a:t>Remaining questions</a:t>
            </a:r>
          </a:p>
          <a:p>
            <a:r>
              <a:rPr lang="en-US" dirty="0" smtClean="0"/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87825"/>
            <a:ext cx="80772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981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Interact </a:t>
            </a:r>
            <a:r>
              <a:rPr lang="en-US" sz="3200" b="1" dirty="0"/>
              <a:t>with other people to exchange information and develop </a:t>
            </a:r>
            <a:r>
              <a:rPr lang="en-US" sz="3200" b="1" dirty="0" smtClean="0"/>
              <a:t>contacts.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39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School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Workplace</a:t>
            </a:r>
          </a:p>
          <a:p>
            <a:r>
              <a:rPr lang="en-US" dirty="0" smtClean="0"/>
              <a:t>Your dream job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38">
            <a:off x="4469810" y="3198140"/>
            <a:ext cx="516359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troduc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15192" r="19845" b="17241"/>
          <a:stretch/>
        </p:blipFill>
        <p:spPr bwMode="auto">
          <a:xfrm rot="1243190">
            <a:off x="5436344" y="1372688"/>
            <a:ext cx="3049483" cy="19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Work place/position</a:t>
            </a:r>
          </a:p>
          <a:p>
            <a:r>
              <a:rPr lang="en-US" dirty="0" smtClean="0"/>
              <a:t>School (High school/college)</a:t>
            </a:r>
          </a:p>
          <a:p>
            <a:r>
              <a:rPr lang="en-US" dirty="0" smtClean="0"/>
              <a:t>First job</a:t>
            </a:r>
          </a:p>
          <a:p>
            <a:r>
              <a:rPr lang="en-US" dirty="0" smtClean="0"/>
              <a:t>What you thought you would be doing for a career when you were in high school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*3 minute introductions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work challenges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53671" cy="40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943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 prepared to share one example to the 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13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 you had to overcome</a:t>
            </a:r>
          </a:p>
          <a:p>
            <a:r>
              <a:rPr lang="en-US" dirty="0" smtClean="0"/>
              <a:t>Ways to deal with it professionally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55579"/>
            <a:ext cx="6477000" cy="420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3962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learned…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857461" y="3661225"/>
            <a:ext cx="1509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also learned…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05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146" b="-1"/>
          <a:stretch/>
        </p:blipFill>
        <p:spPr bwMode="auto">
          <a:xfrm>
            <a:off x="4297480" y="1869648"/>
            <a:ext cx="3751212" cy="42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56" y="1254779"/>
            <a:ext cx="887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Let’s know each other better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365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project are you currently working on at work or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do you envision your next job to be and why?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is your favorite work or school accomplishment?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67986" y="609599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*Did you know that at least 70%, if not 80% of jobs are not published? Most jobs are found through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Networking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075" y="1219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minutes per table. We will let you know when to switch.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21" y="2057400"/>
            <a:ext cx="80406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Image result for stopwat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2" y="2209800"/>
            <a:ext cx="2515924" cy="32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2700" y="120930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next 6 months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8288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Pick 3 tangible goals that will help you develop professionally.</a:t>
            </a:r>
          </a:p>
          <a:p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Include what action has to be taken.</a:t>
            </a:r>
          </a:p>
          <a:p>
            <a:pPr lvl="1"/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List resources that will help you achieve each action.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People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Training opportunities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 </a:t>
            </a:r>
          </a:p>
          <a:p>
            <a:pPr lvl="2"/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 deadlines.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08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352</Words>
  <Application>Microsoft Office PowerPoint</Application>
  <PresentationFormat>On-screen Show (4:3)</PresentationFormat>
  <Paragraphs>74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Networking</vt:lpstr>
      <vt:lpstr>What is it?</vt:lpstr>
      <vt:lpstr>Youth Introductions</vt:lpstr>
      <vt:lpstr>Guest Introductions</vt:lpstr>
      <vt:lpstr>Overcoming work challenges</vt:lpstr>
      <vt:lpstr>Share Back</vt:lpstr>
      <vt:lpstr>PowerPoint Presentation</vt:lpstr>
      <vt:lpstr>Speed Networking</vt:lpstr>
      <vt:lpstr>Action Items</vt:lpstr>
      <vt:lpstr>Share Back</vt:lpstr>
      <vt:lpstr>Conclusion</vt:lpstr>
    </vt:vector>
  </TitlesOfParts>
  <Company>City of Saint Paul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Udele Xiong</dc:creator>
  <cp:lastModifiedBy>Binta Kanteh</cp:lastModifiedBy>
  <cp:revision>21</cp:revision>
  <dcterms:created xsi:type="dcterms:W3CDTF">2016-12-28T20:12:52Z</dcterms:created>
  <dcterms:modified xsi:type="dcterms:W3CDTF">2017-10-25T21:29:26Z</dcterms:modified>
</cp:coreProperties>
</file>