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Lst>
  <p:notesMasterIdLst>
    <p:notesMasterId r:id="rId9"/>
  </p:notesMasterIdLst>
  <p:sldIdLst>
    <p:sldId id="259" r:id="rId4"/>
    <p:sldId id="264" r:id="rId5"/>
    <p:sldId id="261" r:id="rId6"/>
    <p:sldId id="263" r:id="rId7"/>
    <p:sldId id="265"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tableStyles" Target="tableStyle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viewProps" Target="viewProps.xml"/><Relationship Id="rId5" Type="http://schemas.openxmlformats.org/officeDocument/2006/relationships/slide" Target="slides/slide2.xml"/><Relationship Id="rId10" Type="http://schemas.openxmlformats.org/officeDocument/2006/relationships/presProps" Target="presProps.xml"/><Relationship Id="rId4" Type="http://schemas.openxmlformats.org/officeDocument/2006/relationships/slide" Target="slides/slide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F0A23C15-6020-4551-A4F4-8E684B3ED01B}" type="datetimeFigureOut">
              <a:rPr lang="en-US" smtClean="0"/>
              <a:t>6/6/2017</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FADA6ED-1D3F-4864-BBD3-1D55157E0D46}" type="slidenum">
              <a:rPr lang="en-US" smtClean="0"/>
              <a:t>‹#›</a:t>
            </a:fld>
            <a:endParaRPr lang="en-US"/>
          </a:p>
        </p:txBody>
      </p:sp>
    </p:spTree>
    <p:extLst>
      <p:ext uri="{BB962C8B-B14F-4D97-AF65-F5344CB8AC3E}">
        <p14:creationId xmlns:p14="http://schemas.microsoft.com/office/powerpoint/2010/main" val="847370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Most people want to do well</a:t>
            </a:r>
          </a:p>
          <a:p>
            <a:endParaRPr lang="en-US" dirty="0" smtClean="0"/>
          </a:p>
          <a:p>
            <a:r>
              <a:rPr lang="en-US" dirty="0" smtClean="0"/>
              <a:t>The</a:t>
            </a:r>
            <a:r>
              <a:rPr lang="en-US" baseline="0" dirty="0" smtClean="0"/>
              <a:t> form you complete at the end of the summer while required, is less important than the on-going dialogue.</a:t>
            </a:r>
            <a:endParaRPr lang="en-US" dirty="0"/>
          </a:p>
        </p:txBody>
      </p:sp>
      <p:sp>
        <p:nvSpPr>
          <p:cNvPr id="4" name="Slide Number Placeholder 3"/>
          <p:cNvSpPr>
            <a:spLocks noGrp="1"/>
          </p:cNvSpPr>
          <p:nvPr>
            <p:ph type="sldNum" sz="quarter" idx="10"/>
          </p:nvPr>
        </p:nvSpPr>
        <p:spPr/>
        <p:txBody>
          <a:bodyPr/>
          <a:lstStyle/>
          <a:p>
            <a:fld id="{03A599B8-E76A-4D66-A138-853574C313C3}" type="slidenum">
              <a:rPr lang="en-US" smtClean="0">
                <a:solidFill>
                  <a:prstClr val="black"/>
                </a:solidFill>
              </a:rPr>
              <a:pPr/>
              <a:t>1</a:t>
            </a:fld>
            <a:endParaRPr lang="en-US">
              <a:solidFill>
                <a:prstClr val="black"/>
              </a:solidFill>
            </a:endParaRPr>
          </a:p>
        </p:txBody>
      </p:sp>
    </p:spTree>
    <p:extLst>
      <p:ext uri="{BB962C8B-B14F-4D97-AF65-F5344CB8AC3E}">
        <p14:creationId xmlns:p14="http://schemas.microsoft.com/office/powerpoint/2010/main" val="22365372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Performance</a:t>
            </a:r>
            <a:r>
              <a:rPr lang="en-US" baseline="0" dirty="0" smtClean="0"/>
              <a:t> feedback should always be developmental – not only for Right Track workers!  The idea is to help employees be successful.  The more successful they are – the more successful you are!  Along the way you may run into a clunk – someone who just can’t – or won’t do the job.  These are challenging workers…not showing up or not calling in – with no reasonable explanation, is different than not getting the flyer done right the first time.</a:t>
            </a:r>
          </a:p>
          <a:p>
            <a:endParaRPr lang="en-US" baseline="0" dirty="0" smtClean="0"/>
          </a:p>
          <a:p>
            <a:r>
              <a:rPr lang="en-US" baseline="0" dirty="0" smtClean="0"/>
              <a:t>First job – all of our Right Track workers have contributions they can make in our workplaces and for many this is their first job.  We expect that they are learning.  Think about giving feedback in non-threatening ways…the expectation rather than my expectation…help them understand how their work fits in with the bigger plan or project.  “You’re an important part of our summer meal staff.  We need you here on time so that we can provide lunch for youth who are counting on us.”  </a:t>
            </a:r>
          </a:p>
          <a:p>
            <a:endParaRPr lang="en-US" baseline="0" dirty="0" smtClean="0"/>
          </a:p>
          <a:p>
            <a:r>
              <a:rPr lang="en-US" baseline="0" dirty="0" smtClean="0"/>
              <a:t>Timely, relevant, specific and meaningful feedback.  Don’t wait until the end of the summer…help then understand what they did right.  “You provided great information for that customer and I liked how you checked in to see if she had any other questions before she left.  What would have made it even better is if you would have stood up from the desk…”</a:t>
            </a:r>
          </a:p>
          <a:p>
            <a:endParaRPr lang="en-US" baseline="0" dirty="0" smtClean="0"/>
          </a:p>
          <a:p>
            <a:r>
              <a:rPr lang="en-US" baseline="0" dirty="0" smtClean="0"/>
              <a:t>Here’s a couple of examples of what we see in writing and some ideas to make them better…we can practice how we might deliver this feedback during a conversation.</a:t>
            </a:r>
            <a:endParaRPr lang="en-US" dirty="0"/>
          </a:p>
        </p:txBody>
      </p:sp>
      <p:sp>
        <p:nvSpPr>
          <p:cNvPr id="4" name="Slide Number Placeholder 3"/>
          <p:cNvSpPr>
            <a:spLocks noGrp="1"/>
          </p:cNvSpPr>
          <p:nvPr>
            <p:ph type="sldNum" sz="quarter" idx="10"/>
          </p:nvPr>
        </p:nvSpPr>
        <p:spPr/>
        <p:txBody>
          <a:bodyPr/>
          <a:lstStyle/>
          <a:p>
            <a:fld id="{3FADA6ED-1D3F-4864-BBD3-1D55157E0D46}" type="slidenum">
              <a:rPr lang="en-US" smtClean="0"/>
              <a:t>2</a:t>
            </a:fld>
            <a:endParaRPr lang="en-US"/>
          </a:p>
        </p:txBody>
      </p:sp>
    </p:spTree>
    <p:extLst>
      <p:ext uri="{BB962C8B-B14F-4D97-AF65-F5344CB8AC3E}">
        <p14:creationId xmlns:p14="http://schemas.microsoft.com/office/powerpoint/2010/main" val="6721891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A599B8-E76A-4D66-A138-853574C313C3}" type="slidenum">
              <a:rPr lang="en-US" smtClean="0">
                <a:solidFill>
                  <a:prstClr val="black"/>
                </a:solidFill>
              </a:rPr>
              <a:pPr/>
              <a:t>3</a:t>
            </a:fld>
            <a:endParaRPr lang="en-US">
              <a:solidFill>
                <a:prstClr val="black"/>
              </a:solidFill>
            </a:endParaRPr>
          </a:p>
        </p:txBody>
      </p:sp>
    </p:spTree>
    <p:extLst>
      <p:ext uri="{BB962C8B-B14F-4D97-AF65-F5344CB8AC3E}">
        <p14:creationId xmlns:p14="http://schemas.microsoft.com/office/powerpoint/2010/main" val="13011168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3A599B8-E76A-4D66-A138-853574C313C3}" type="slidenum">
              <a:rPr lang="en-US" smtClean="0">
                <a:solidFill>
                  <a:prstClr val="black"/>
                </a:solidFill>
              </a:rPr>
              <a:pPr/>
              <a:t>4</a:t>
            </a:fld>
            <a:endParaRPr lang="en-US">
              <a:solidFill>
                <a:prstClr val="black"/>
              </a:solidFill>
            </a:endParaRPr>
          </a:p>
        </p:txBody>
      </p:sp>
    </p:spTree>
    <p:extLst>
      <p:ext uri="{BB962C8B-B14F-4D97-AF65-F5344CB8AC3E}">
        <p14:creationId xmlns:p14="http://schemas.microsoft.com/office/powerpoint/2010/main" val="6850846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Examples with Laura and Udele…</a:t>
            </a:r>
          </a:p>
          <a:p>
            <a:r>
              <a:rPr lang="en-US" smtClean="0"/>
              <a:t>(Pre-launch </a:t>
            </a:r>
            <a:r>
              <a:rPr lang="en-US" dirty="0" smtClean="0"/>
              <a:t>day prep </a:t>
            </a:r>
            <a:r>
              <a:rPr lang="en-US" smtClean="0"/>
              <a:t>and registration)</a:t>
            </a:r>
            <a:endParaRPr lang="en-US"/>
          </a:p>
        </p:txBody>
      </p:sp>
      <p:sp>
        <p:nvSpPr>
          <p:cNvPr id="4" name="Slide Number Placeholder 3"/>
          <p:cNvSpPr>
            <a:spLocks noGrp="1"/>
          </p:cNvSpPr>
          <p:nvPr>
            <p:ph type="sldNum" sz="quarter" idx="10"/>
          </p:nvPr>
        </p:nvSpPr>
        <p:spPr/>
        <p:txBody>
          <a:bodyPr/>
          <a:lstStyle/>
          <a:p>
            <a:fld id="{3FADA6ED-1D3F-4864-BBD3-1D55157E0D46}" type="slidenum">
              <a:rPr lang="en-US" smtClean="0"/>
              <a:t>5</a:t>
            </a:fld>
            <a:endParaRPr lang="en-US"/>
          </a:p>
        </p:txBody>
      </p:sp>
    </p:spTree>
    <p:extLst>
      <p:ext uri="{BB962C8B-B14F-4D97-AF65-F5344CB8AC3E}">
        <p14:creationId xmlns:p14="http://schemas.microsoft.com/office/powerpoint/2010/main" val="3702957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DC37F51-0A40-41D6-8F5B-05E2175A38D2}" type="datetimeFigureOut">
              <a:rPr lang="en-US" smtClean="0">
                <a:solidFill>
                  <a:srgbClr val="DFDCB7"/>
                </a:solidFill>
              </a:rPr>
              <a:pPr/>
              <a:t>6/6/2017</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88DA2C1A-C676-4EFF-9A8C-343DBB19ADB5}" type="slidenum">
              <a:rPr lang="en-US" smtClean="0"/>
              <a:pPr/>
              <a:t>‹#›</a:t>
            </a:fld>
            <a:endParaRPr lang="en-US"/>
          </a:p>
        </p:txBody>
      </p:sp>
    </p:spTree>
    <p:extLst>
      <p:ext uri="{BB962C8B-B14F-4D97-AF65-F5344CB8AC3E}">
        <p14:creationId xmlns:p14="http://schemas.microsoft.com/office/powerpoint/2010/main" val="18164345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C37F51-0A40-41D6-8F5B-05E2175A38D2}" type="datetimeFigureOut">
              <a:rPr lang="en-US" smtClean="0">
                <a:solidFill>
                  <a:srgbClr val="DFDCB7"/>
                </a:solidFill>
              </a:rPr>
              <a:pPr/>
              <a:t>6/6/2017</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88DA2C1A-C676-4EFF-9A8C-343DBB19ADB5}" type="slidenum">
              <a:rPr lang="en-US" smtClean="0"/>
              <a:pPr/>
              <a:t>‹#›</a:t>
            </a:fld>
            <a:endParaRPr lang="en-US"/>
          </a:p>
        </p:txBody>
      </p:sp>
    </p:spTree>
    <p:extLst>
      <p:ext uri="{BB962C8B-B14F-4D97-AF65-F5344CB8AC3E}">
        <p14:creationId xmlns:p14="http://schemas.microsoft.com/office/powerpoint/2010/main" val="4991804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C37F51-0A40-41D6-8F5B-05E2175A38D2}" type="datetimeFigureOut">
              <a:rPr lang="en-US" smtClean="0">
                <a:solidFill>
                  <a:srgbClr val="DFDCB7"/>
                </a:solidFill>
              </a:rPr>
              <a:pPr/>
              <a:t>6/6/2017</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88DA2C1A-C676-4EFF-9A8C-343DBB19ADB5}" type="slidenum">
              <a:rPr lang="en-US" smtClean="0"/>
              <a:pPr/>
              <a:t>‹#›</a:t>
            </a:fld>
            <a:endParaRPr lang="en-US"/>
          </a:p>
        </p:txBody>
      </p:sp>
    </p:spTree>
    <p:extLst>
      <p:ext uri="{BB962C8B-B14F-4D97-AF65-F5344CB8AC3E}">
        <p14:creationId xmlns:p14="http://schemas.microsoft.com/office/powerpoint/2010/main" val="107056274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DC37F51-0A40-41D6-8F5B-05E2175A38D2}" type="datetimeFigureOut">
              <a:rPr lang="en-US" smtClean="0">
                <a:solidFill>
                  <a:srgbClr val="DFDCB7"/>
                </a:solidFill>
              </a:rPr>
              <a:pPr/>
              <a:t>6/6/2017</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88DA2C1A-C676-4EFF-9A8C-343DBB19ADB5}" type="slidenum">
              <a:rPr lang="en-US" smtClean="0"/>
              <a:pPr/>
              <a:t>‹#›</a:t>
            </a:fld>
            <a:endParaRPr lang="en-US"/>
          </a:p>
        </p:txBody>
      </p:sp>
    </p:spTree>
    <p:extLst>
      <p:ext uri="{BB962C8B-B14F-4D97-AF65-F5344CB8AC3E}">
        <p14:creationId xmlns:p14="http://schemas.microsoft.com/office/powerpoint/2010/main" val="5265038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C37F51-0A40-41D6-8F5B-05E2175A38D2}" type="datetimeFigureOut">
              <a:rPr lang="en-US" smtClean="0">
                <a:solidFill>
                  <a:srgbClr val="DFDCB7"/>
                </a:solidFill>
              </a:rPr>
              <a:pPr/>
              <a:t>6/6/2017</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88DA2C1A-C676-4EFF-9A8C-343DBB19ADB5}" type="slidenum">
              <a:rPr lang="en-US" smtClean="0"/>
              <a:pPr/>
              <a:t>‹#›</a:t>
            </a:fld>
            <a:endParaRPr lang="en-US"/>
          </a:p>
        </p:txBody>
      </p:sp>
    </p:spTree>
    <p:extLst>
      <p:ext uri="{BB962C8B-B14F-4D97-AF65-F5344CB8AC3E}">
        <p14:creationId xmlns:p14="http://schemas.microsoft.com/office/powerpoint/2010/main" val="13666641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C37F51-0A40-41D6-8F5B-05E2175A38D2}" type="datetimeFigureOut">
              <a:rPr lang="en-US" smtClean="0">
                <a:solidFill>
                  <a:srgbClr val="DFDCB7"/>
                </a:solidFill>
              </a:rPr>
              <a:pPr/>
              <a:t>6/6/2017</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88DA2C1A-C676-4EFF-9A8C-343DBB19ADB5}" type="slidenum">
              <a:rPr lang="en-US" smtClean="0"/>
              <a:pPr/>
              <a:t>‹#›</a:t>
            </a:fld>
            <a:endParaRPr lang="en-US"/>
          </a:p>
        </p:txBody>
      </p:sp>
    </p:spTree>
    <p:extLst>
      <p:ext uri="{BB962C8B-B14F-4D97-AF65-F5344CB8AC3E}">
        <p14:creationId xmlns:p14="http://schemas.microsoft.com/office/powerpoint/2010/main" val="42892122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DC37F51-0A40-41D6-8F5B-05E2175A38D2}" type="datetimeFigureOut">
              <a:rPr lang="en-US" smtClean="0">
                <a:solidFill>
                  <a:srgbClr val="DFDCB7"/>
                </a:solidFill>
              </a:rPr>
              <a:pPr/>
              <a:t>6/6/2017</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88DA2C1A-C676-4EFF-9A8C-343DBB19ADB5}" type="slidenum">
              <a:rPr lang="en-US" smtClean="0"/>
              <a:pPr/>
              <a:t>‹#›</a:t>
            </a:fld>
            <a:endParaRPr lang="en-US"/>
          </a:p>
        </p:txBody>
      </p:sp>
    </p:spTree>
    <p:extLst>
      <p:ext uri="{BB962C8B-B14F-4D97-AF65-F5344CB8AC3E}">
        <p14:creationId xmlns:p14="http://schemas.microsoft.com/office/powerpoint/2010/main" val="26973632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DC37F51-0A40-41D6-8F5B-05E2175A38D2}" type="datetimeFigureOut">
              <a:rPr lang="en-US" smtClean="0">
                <a:solidFill>
                  <a:srgbClr val="DFDCB7"/>
                </a:solidFill>
              </a:rPr>
              <a:pPr/>
              <a:t>6/6/2017</a:t>
            </a:fld>
            <a:endParaRPr lang="en-US">
              <a:solidFill>
                <a:srgbClr val="DFDCB7"/>
              </a:solidFill>
            </a:endParaRPr>
          </a:p>
        </p:txBody>
      </p:sp>
      <p:sp>
        <p:nvSpPr>
          <p:cNvPr id="8" name="Footer Placeholder 7"/>
          <p:cNvSpPr>
            <a:spLocks noGrp="1"/>
          </p:cNvSpPr>
          <p:nvPr>
            <p:ph type="ftr" sz="quarter" idx="11"/>
          </p:nvPr>
        </p:nvSpPr>
        <p:spPr/>
        <p:txBody>
          <a:bodyPr/>
          <a:lstStyle/>
          <a:p>
            <a:endParaRPr lang="en-US">
              <a:solidFill>
                <a:srgbClr val="DFDCB7"/>
              </a:solidFill>
            </a:endParaRPr>
          </a:p>
        </p:txBody>
      </p:sp>
      <p:sp>
        <p:nvSpPr>
          <p:cNvPr id="9" name="Slide Number Placeholder 8"/>
          <p:cNvSpPr>
            <a:spLocks noGrp="1"/>
          </p:cNvSpPr>
          <p:nvPr>
            <p:ph type="sldNum" sz="quarter" idx="12"/>
          </p:nvPr>
        </p:nvSpPr>
        <p:spPr/>
        <p:txBody>
          <a:bodyPr/>
          <a:lstStyle/>
          <a:p>
            <a:fld id="{88DA2C1A-C676-4EFF-9A8C-343DBB19ADB5}" type="slidenum">
              <a:rPr lang="en-US" smtClean="0"/>
              <a:pPr/>
              <a:t>‹#›</a:t>
            </a:fld>
            <a:endParaRPr lang="en-US"/>
          </a:p>
        </p:txBody>
      </p:sp>
    </p:spTree>
    <p:extLst>
      <p:ext uri="{BB962C8B-B14F-4D97-AF65-F5344CB8AC3E}">
        <p14:creationId xmlns:p14="http://schemas.microsoft.com/office/powerpoint/2010/main" val="4122781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C37F51-0A40-41D6-8F5B-05E2175A38D2}" type="datetimeFigureOut">
              <a:rPr lang="en-US" smtClean="0">
                <a:solidFill>
                  <a:srgbClr val="DFDCB7"/>
                </a:solidFill>
              </a:rPr>
              <a:pPr/>
              <a:t>6/6/2017</a:t>
            </a:fld>
            <a:endParaRPr lang="en-US">
              <a:solidFill>
                <a:srgbClr val="DFDCB7"/>
              </a:solidFill>
            </a:endParaRPr>
          </a:p>
        </p:txBody>
      </p:sp>
      <p:sp>
        <p:nvSpPr>
          <p:cNvPr id="4" name="Footer Placeholder 3"/>
          <p:cNvSpPr>
            <a:spLocks noGrp="1"/>
          </p:cNvSpPr>
          <p:nvPr>
            <p:ph type="ftr" sz="quarter" idx="11"/>
          </p:nvPr>
        </p:nvSpPr>
        <p:spPr/>
        <p:txBody>
          <a:bodyPr/>
          <a:lstStyle/>
          <a:p>
            <a:endParaRPr lang="en-US">
              <a:solidFill>
                <a:srgbClr val="DFDCB7"/>
              </a:solidFill>
            </a:endParaRPr>
          </a:p>
        </p:txBody>
      </p:sp>
      <p:sp>
        <p:nvSpPr>
          <p:cNvPr id="5" name="Slide Number Placeholder 4"/>
          <p:cNvSpPr>
            <a:spLocks noGrp="1"/>
          </p:cNvSpPr>
          <p:nvPr>
            <p:ph type="sldNum" sz="quarter" idx="12"/>
          </p:nvPr>
        </p:nvSpPr>
        <p:spPr/>
        <p:txBody>
          <a:bodyPr/>
          <a:lstStyle/>
          <a:p>
            <a:fld id="{88DA2C1A-C676-4EFF-9A8C-343DBB19ADB5}" type="slidenum">
              <a:rPr lang="en-US" smtClean="0"/>
              <a:pPr/>
              <a:t>‹#›</a:t>
            </a:fld>
            <a:endParaRPr lang="en-US"/>
          </a:p>
        </p:txBody>
      </p:sp>
    </p:spTree>
    <p:extLst>
      <p:ext uri="{BB962C8B-B14F-4D97-AF65-F5344CB8AC3E}">
        <p14:creationId xmlns:p14="http://schemas.microsoft.com/office/powerpoint/2010/main" val="90742495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C37F51-0A40-41D6-8F5B-05E2175A38D2}" type="datetimeFigureOut">
              <a:rPr lang="en-US" smtClean="0">
                <a:solidFill>
                  <a:srgbClr val="DFDCB7"/>
                </a:solidFill>
              </a:rPr>
              <a:pPr/>
              <a:t>6/6/2017</a:t>
            </a:fld>
            <a:endParaRPr lang="en-US">
              <a:solidFill>
                <a:srgbClr val="DFDCB7"/>
              </a:solidFill>
            </a:endParaRPr>
          </a:p>
        </p:txBody>
      </p:sp>
      <p:sp>
        <p:nvSpPr>
          <p:cNvPr id="3" name="Footer Placeholder 2"/>
          <p:cNvSpPr>
            <a:spLocks noGrp="1"/>
          </p:cNvSpPr>
          <p:nvPr>
            <p:ph type="ftr" sz="quarter" idx="11"/>
          </p:nvPr>
        </p:nvSpPr>
        <p:spPr/>
        <p:txBody>
          <a:bodyPr/>
          <a:lstStyle/>
          <a:p>
            <a:endParaRPr lang="en-US">
              <a:solidFill>
                <a:srgbClr val="DFDCB7"/>
              </a:solidFill>
            </a:endParaRPr>
          </a:p>
        </p:txBody>
      </p:sp>
      <p:sp>
        <p:nvSpPr>
          <p:cNvPr id="4" name="Slide Number Placeholder 3"/>
          <p:cNvSpPr>
            <a:spLocks noGrp="1"/>
          </p:cNvSpPr>
          <p:nvPr>
            <p:ph type="sldNum" sz="quarter" idx="12"/>
          </p:nvPr>
        </p:nvSpPr>
        <p:spPr/>
        <p:txBody>
          <a:bodyPr/>
          <a:lstStyle/>
          <a:p>
            <a:fld id="{88DA2C1A-C676-4EFF-9A8C-343DBB19ADB5}" type="slidenum">
              <a:rPr lang="en-US" smtClean="0"/>
              <a:pPr/>
              <a:t>‹#›</a:t>
            </a:fld>
            <a:endParaRPr lang="en-US"/>
          </a:p>
        </p:txBody>
      </p:sp>
    </p:spTree>
    <p:extLst>
      <p:ext uri="{BB962C8B-B14F-4D97-AF65-F5344CB8AC3E}">
        <p14:creationId xmlns:p14="http://schemas.microsoft.com/office/powerpoint/2010/main" val="333511815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C37F51-0A40-41D6-8F5B-05E2175A38D2}" type="datetimeFigureOut">
              <a:rPr lang="en-US" smtClean="0">
                <a:solidFill>
                  <a:srgbClr val="DFDCB7"/>
                </a:solidFill>
              </a:rPr>
              <a:pPr/>
              <a:t>6/6/2017</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88DA2C1A-C676-4EFF-9A8C-343DBB19ADB5}"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83797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C37F51-0A40-41D6-8F5B-05E2175A38D2}" type="datetimeFigureOut">
              <a:rPr lang="en-US" smtClean="0">
                <a:solidFill>
                  <a:srgbClr val="DFDCB7"/>
                </a:solidFill>
              </a:rPr>
              <a:pPr/>
              <a:t>6/6/2017</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88DA2C1A-C676-4EFF-9A8C-343DBB19ADB5}" type="slidenum">
              <a:rPr lang="en-US" smtClean="0"/>
              <a:pPr/>
              <a:t>‹#›</a:t>
            </a:fld>
            <a:endParaRPr lang="en-US"/>
          </a:p>
        </p:txBody>
      </p:sp>
    </p:spTree>
    <p:extLst>
      <p:ext uri="{BB962C8B-B14F-4D97-AF65-F5344CB8AC3E}">
        <p14:creationId xmlns:p14="http://schemas.microsoft.com/office/powerpoint/2010/main" val="170740682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EDC37F51-0A40-41D6-8F5B-05E2175A38D2}" type="datetimeFigureOut">
              <a:rPr lang="en-US" smtClean="0">
                <a:solidFill>
                  <a:srgbClr val="DFDCB7"/>
                </a:solidFill>
              </a:rPr>
              <a:pPr/>
              <a:t>6/6/2017</a:t>
            </a:fld>
            <a:endParaRPr lang="en-US">
              <a:solidFill>
                <a:srgbClr val="DFDCB7"/>
              </a:solidFill>
            </a:endParaRPr>
          </a:p>
        </p:txBody>
      </p:sp>
      <p:sp>
        <p:nvSpPr>
          <p:cNvPr id="9" name="Slide Number Placeholder 8"/>
          <p:cNvSpPr>
            <a:spLocks noGrp="1"/>
          </p:cNvSpPr>
          <p:nvPr>
            <p:ph type="sldNum" sz="quarter" idx="11"/>
          </p:nvPr>
        </p:nvSpPr>
        <p:spPr/>
        <p:txBody>
          <a:bodyPr/>
          <a:lstStyle/>
          <a:p>
            <a:fld id="{88DA2C1A-C676-4EFF-9A8C-343DBB19ADB5}" type="slidenum">
              <a:rPr lang="en-US" smtClean="0"/>
              <a:pPr/>
              <a:t>‹#›</a:t>
            </a:fld>
            <a:endParaRPr lang="en-US"/>
          </a:p>
        </p:txBody>
      </p:sp>
      <p:sp>
        <p:nvSpPr>
          <p:cNvPr id="10" name="Footer Placeholder 9"/>
          <p:cNvSpPr>
            <a:spLocks noGrp="1"/>
          </p:cNvSpPr>
          <p:nvPr>
            <p:ph type="ftr" sz="quarter" idx="12"/>
          </p:nvPr>
        </p:nvSpPr>
        <p:spPr/>
        <p:txBody>
          <a:bodyPr/>
          <a:lstStyle/>
          <a:p>
            <a:endParaRPr lang="en-US">
              <a:solidFill>
                <a:srgbClr val="DFDCB7"/>
              </a:solidFill>
            </a:endParaRPr>
          </a:p>
        </p:txBody>
      </p:sp>
    </p:spTree>
    <p:extLst>
      <p:ext uri="{BB962C8B-B14F-4D97-AF65-F5344CB8AC3E}">
        <p14:creationId xmlns:p14="http://schemas.microsoft.com/office/powerpoint/2010/main" val="152783478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C37F51-0A40-41D6-8F5B-05E2175A38D2}" type="datetimeFigureOut">
              <a:rPr lang="en-US" smtClean="0">
                <a:solidFill>
                  <a:srgbClr val="DFDCB7"/>
                </a:solidFill>
              </a:rPr>
              <a:pPr/>
              <a:t>6/6/2017</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88DA2C1A-C676-4EFF-9A8C-343DBB19ADB5}" type="slidenum">
              <a:rPr lang="en-US" smtClean="0"/>
              <a:pPr/>
              <a:t>‹#›</a:t>
            </a:fld>
            <a:endParaRPr lang="en-US"/>
          </a:p>
        </p:txBody>
      </p:sp>
    </p:spTree>
    <p:extLst>
      <p:ext uri="{BB962C8B-B14F-4D97-AF65-F5344CB8AC3E}">
        <p14:creationId xmlns:p14="http://schemas.microsoft.com/office/powerpoint/2010/main" val="86637016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C37F51-0A40-41D6-8F5B-05E2175A38D2}" type="datetimeFigureOut">
              <a:rPr lang="en-US" smtClean="0">
                <a:solidFill>
                  <a:srgbClr val="DFDCB7"/>
                </a:solidFill>
              </a:rPr>
              <a:pPr/>
              <a:t>6/6/2017</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88DA2C1A-C676-4EFF-9A8C-343DBB19ADB5}" type="slidenum">
              <a:rPr lang="en-US" smtClean="0"/>
              <a:pPr/>
              <a:t>‹#›</a:t>
            </a:fld>
            <a:endParaRPr lang="en-US"/>
          </a:p>
        </p:txBody>
      </p:sp>
    </p:spTree>
    <p:extLst>
      <p:ext uri="{BB962C8B-B14F-4D97-AF65-F5344CB8AC3E}">
        <p14:creationId xmlns:p14="http://schemas.microsoft.com/office/powerpoint/2010/main" val="165873883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EDC37F51-0A40-41D6-8F5B-05E2175A38D2}" type="datetimeFigureOut">
              <a:rPr lang="en-US" smtClean="0">
                <a:solidFill>
                  <a:srgbClr val="DFDCB7"/>
                </a:solidFill>
              </a:rPr>
              <a:pPr/>
              <a:t>6/6/2017</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88DA2C1A-C676-4EFF-9A8C-343DBB19ADB5}" type="slidenum">
              <a:rPr lang="en-US" smtClean="0"/>
              <a:pPr/>
              <a:t>‹#›</a:t>
            </a:fld>
            <a:endParaRPr lang="en-US"/>
          </a:p>
        </p:txBody>
      </p:sp>
    </p:spTree>
    <p:extLst>
      <p:ext uri="{BB962C8B-B14F-4D97-AF65-F5344CB8AC3E}">
        <p14:creationId xmlns:p14="http://schemas.microsoft.com/office/powerpoint/2010/main" val="414923369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C37F51-0A40-41D6-8F5B-05E2175A38D2}" type="datetimeFigureOut">
              <a:rPr lang="en-US" smtClean="0">
                <a:solidFill>
                  <a:srgbClr val="DFDCB7"/>
                </a:solidFill>
              </a:rPr>
              <a:pPr/>
              <a:t>6/6/2017</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88DA2C1A-C676-4EFF-9A8C-343DBB19ADB5}" type="slidenum">
              <a:rPr lang="en-US" smtClean="0"/>
              <a:pPr/>
              <a:t>‹#›</a:t>
            </a:fld>
            <a:endParaRPr lang="en-US"/>
          </a:p>
        </p:txBody>
      </p:sp>
    </p:spTree>
    <p:extLst>
      <p:ext uri="{BB962C8B-B14F-4D97-AF65-F5344CB8AC3E}">
        <p14:creationId xmlns:p14="http://schemas.microsoft.com/office/powerpoint/2010/main" val="32819400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C37F51-0A40-41D6-8F5B-05E2175A38D2}" type="datetimeFigureOut">
              <a:rPr lang="en-US" smtClean="0">
                <a:solidFill>
                  <a:srgbClr val="DFDCB7"/>
                </a:solidFill>
              </a:rPr>
              <a:pPr/>
              <a:t>6/6/2017</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88DA2C1A-C676-4EFF-9A8C-343DBB19ADB5}" type="slidenum">
              <a:rPr lang="en-US" smtClean="0"/>
              <a:pPr/>
              <a:t>‹#›</a:t>
            </a:fld>
            <a:endParaRPr lang="en-US"/>
          </a:p>
        </p:txBody>
      </p:sp>
    </p:spTree>
    <p:extLst>
      <p:ext uri="{BB962C8B-B14F-4D97-AF65-F5344CB8AC3E}">
        <p14:creationId xmlns:p14="http://schemas.microsoft.com/office/powerpoint/2010/main" val="113146164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DC37F51-0A40-41D6-8F5B-05E2175A38D2}" type="datetimeFigureOut">
              <a:rPr lang="en-US" smtClean="0">
                <a:solidFill>
                  <a:srgbClr val="DFDCB7"/>
                </a:solidFill>
              </a:rPr>
              <a:pPr/>
              <a:t>6/6/2017</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88DA2C1A-C676-4EFF-9A8C-343DBB19ADB5}" type="slidenum">
              <a:rPr lang="en-US" smtClean="0"/>
              <a:pPr/>
              <a:t>‹#›</a:t>
            </a:fld>
            <a:endParaRPr lang="en-US"/>
          </a:p>
        </p:txBody>
      </p:sp>
    </p:spTree>
    <p:extLst>
      <p:ext uri="{BB962C8B-B14F-4D97-AF65-F5344CB8AC3E}">
        <p14:creationId xmlns:p14="http://schemas.microsoft.com/office/powerpoint/2010/main" val="20968886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DC37F51-0A40-41D6-8F5B-05E2175A38D2}" type="datetimeFigureOut">
              <a:rPr lang="en-US" smtClean="0">
                <a:solidFill>
                  <a:srgbClr val="DFDCB7"/>
                </a:solidFill>
              </a:rPr>
              <a:pPr/>
              <a:t>6/6/2017</a:t>
            </a:fld>
            <a:endParaRPr lang="en-US">
              <a:solidFill>
                <a:srgbClr val="DFDCB7"/>
              </a:solidFill>
            </a:endParaRPr>
          </a:p>
        </p:txBody>
      </p:sp>
      <p:sp>
        <p:nvSpPr>
          <p:cNvPr id="8" name="Footer Placeholder 7"/>
          <p:cNvSpPr>
            <a:spLocks noGrp="1"/>
          </p:cNvSpPr>
          <p:nvPr>
            <p:ph type="ftr" sz="quarter" idx="11"/>
          </p:nvPr>
        </p:nvSpPr>
        <p:spPr/>
        <p:txBody>
          <a:bodyPr/>
          <a:lstStyle/>
          <a:p>
            <a:endParaRPr lang="en-US">
              <a:solidFill>
                <a:srgbClr val="DFDCB7"/>
              </a:solidFill>
            </a:endParaRPr>
          </a:p>
        </p:txBody>
      </p:sp>
      <p:sp>
        <p:nvSpPr>
          <p:cNvPr id="9" name="Slide Number Placeholder 8"/>
          <p:cNvSpPr>
            <a:spLocks noGrp="1"/>
          </p:cNvSpPr>
          <p:nvPr>
            <p:ph type="sldNum" sz="quarter" idx="12"/>
          </p:nvPr>
        </p:nvSpPr>
        <p:spPr/>
        <p:txBody>
          <a:bodyPr/>
          <a:lstStyle/>
          <a:p>
            <a:fld id="{88DA2C1A-C676-4EFF-9A8C-343DBB19ADB5}" type="slidenum">
              <a:rPr lang="en-US" smtClean="0"/>
              <a:pPr/>
              <a:t>‹#›</a:t>
            </a:fld>
            <a:endParaRPr lang="en-US"/>
          </a:p>
        </p:txBody>
      </p:sp>
    </p:spTree>
    <p:extLst>
      <p:ext uri="{BB962C8B-B14F-4D97-AF65-F5344CB8AC3E}">
        <p14:creationId xmlns:p14="http://schemas.microsoft.com/office/powerpoint/2010/main" val="342062379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C37F51-0A40-41D6-8F5B-05E2175A38D2}" type="datetimeFigureOut">
              <a:rPr lang="en-US" smtClean="0">
                <a:solidFill>
                  <a:srgbClr val="DFDCB7"/>
                </a:solidFill>
              </a:rPr>
              <a:pPr/>
              <a:t>6/6/2017</a:t>
            </a:fld>
            <a:endParaRPr lang="en-US">
              <a:solidFill>
                <a:srgbClr val="DFDCB7"/>
              </a:solidFill>
            </a:endParaRPr>
          </a:p>
        </p:txBody>
      </p:sp>
      <p:sp>
        <p:nvSpPr>
          <p:cNvPr id="4" name="Footer Placeholder 3"/>
          <p:cNvSpPr>
            <a:spLocks noGrp="1"/>
          </p:cNvSpPr>
          <p:nvPr>
            <p:ph type="ftr" sz="quarter" idx="11"/>
          </p:nvPr>
        </p:nvSpPr>
        <p:spPr/>
        <p:txBody>
          <a:bodyPr/>
          <a:lstStyle/>
          <a:p>
            <a:endParaRPr lang="en-US">
              <a:solidFill>
                <a:srgbClr val="DFDCB7"/>
              </a:solidFill>
            </a:endParaRPr>
          </a:p>
        </p:txBody>
      </p:sp>
      <p:sp>
        <p:nvSpPr>
          <p:cNvPr id="5" name="Slide Number Placeholder 4"/>
          <p:cNvSpPr>
            <a:spLocks noGrp="1"/>
          </p:cNvSpPr>
          <p:nvPr>
            <p:ph type="sldNum" sz="quarter" idx="12"/>
          </p:nvPr>
        </p:nvSpPr>
        <p:spPr/>
        <p:txBody>
          <a:bodyPr/>
          <a:lstStyle/>
          <a:p>
            <a:fld id="{88DA2C1A-C676-4EFF-9A8C-343DBB19ADB5}" type="slidenum">
              <a:rPr lang="en-US" smtClean="0"/>
              <a:pPr/>
              <a:t>‹#›</a:t>
            </a:fld>
            <a:endParaRPr lang="en-US"/>
          </a:p>
        </p:txBody>
      </p:sp>
    </p:spTree>
    <p:extLst>
      <p:ext uri="{BB962C8B-B14F-4D97-AF65-F5344CB8AC3E}">
        <p14:creationId xmlns:p14="http://schemas.microsoft.com/office/powerpoint/2010/main" val="79182550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C37F51-0A40-41D6-8F5B-05E2175A38D2}" type="datetimeFigureOut">
              <a:rPr lang="en-US" smtClean="0">
                <a:solidFill>
                  <a:srgbClr val="DFDCB7"/>
                </a:solidFill>
              </a:rPr>
              <a:pPr/>
              <a:t>6/6/2017</a:t>
            </a:fld>
            <a:endParaRPr lang="en-US">
              <a:solidFill>
                <a:srgbClr val="DFDCB7"/>
              </a:solidFill>
            </a:endParaRPr>
          </a:p>
        </p:txBody>
      </p:sp>
      <p:sp>
        <p:nvSpPr>
          <p:cNvPr id="3" name="Footer Placeholder 2"/>
          <p:cNvSpPr>
            <a:spLocks noGrp="1"/>
          </p:cNvSpPr>
          <p:nvPr>
            <p:ph type="ftr" sz="quarter" idx="11"/>
          </p:nvPr>
        </p:nvSpPr>
        <p:spPr/>
        <p:txBody>
          <a:bodyPr/>
          <a:lstStyle/>
          <a:p>
            <a:endParaRPr lang="en-US">
              <a:solidFill>
                <a:srgbClr val="DFDCB7"/>
              </a:solidFill>
            </a:endParaRPr>
          </a:p>
        </p:txBody>
      </p:sp>
      <p:sp>
        <p:nvSpPr>
          <p:cNvPr id="4" name="Slide Number Placeholder 3"/>
          <p:cNvSpPr>
            <a:spLocks noGrp="1"/>
          </p:cNvSpPr>
          <p:nvPr>
            <p:ph type="sldNum" sz="quarter" idx="12"/>
          </p:nvPr>
        </p:nvSpPr>
        <p:spPr/>
        <p:txBody>
          <a:bodyPr/>
          <a:lstStyle/>
          <a:p>
            <a:fld id="{88DA2C1A-C676-4EFF-9A8C-343DBB19ADB5}" type="slidenum">
              <a:rPr lang="en-US" smtClean="0"/>
              <a:pPr/>
              <a:t>‹#›</a:t>
            </a:fld>
            <a:endParaRPr lang="en-US"/>
          </a:p>
        </p:txBody>
      </p:sp>
    </p:spTree>
    <p:extLst>
      <p:ext uri="{BB962C8B-B14F-4D97-AF65-F5344CB8AC3E}">
        <p14:creationId xmlns:p14="http://schemas.microsoft.com/office/powerpoint/2010/main" val="23337781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DC37F51-0A40-41D6-8F5B-05E2175A38D2}" type="datetimeFigureOut">
              <a:rPr lang="en-US" smtClean="0">
                <a:solidFill>
                  <a:srgbClr val="DFDCB7"/>
                </a:solidFill>
              </a:rPr>
              <a:pPr/>
              <a:t>6/6/2017</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88DA2C1A-C676-4EFF-9A8C-343DBB19ADB5}" type="slidenum">
              <a:rPr lang="en-US" smtClean="0"/>
              <a:pPr/>
              <a:t>‹#›</a:t>
            </a:fld>
            <a:endParaRPr lang="en-US"/>
          </a:p>
        </p:txBody>
      </p:sp>
    </p:spTree>
    <p:extLst>
      <p:ext uri="{BB962C8B-B14F-4D97-AF65-F5344CB8AC3E}">
        <p14:creationId xmlns:p14="http://schemas.microsoft.com/office/powerpoint/2010/main" val="312775229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C37F51-0A40-41D6-8F5B-05E2175A38D2}" type="datetimeFigureOut">
              <a:rPr lang="en-US" smtClean="0">
                <a:solidFill>
                  <a:srgbClr val="DFDCB7"/>
                </a:solidFill>
              </a:rPr>
              <a:pPr/>
              <a:t>6/6/2017</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88DA2C1A-C676-4EFF-9A8C-343DBB19ADB5}"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5640155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EDC37F51-0A40-41D6-8F5B-05E2175A38D2}" type="datetimeFigureOut">
              <a:rPr lang="en-US" smtClean="0">
                <a:solidFill>
                  <a:srgbClr val="DFDCB7"/>
                </a:solidFill>
              </a:rPr>
              <a:pPr/>
              <a:t>6/6/2017</a:t>
            </a:fld>
            <a:endParaRPr lang="en-US">
              <a:solidFill>
                <a:srgbClr val="DFDCB7"/>
              </a:solidFill>
            </a:endParaRPr>
          </a:p>
        </p:txBody>
      </p:sp>
      <p:sp>
        <p:nvSpPr>
          <p:cNvPr id="9" name="Slide Number Placeholder 8"/>
          <p:cNvSpPr>
            <a:spLocks noGrp="1"/>
          </p:cNvSpPr>
          <p:nvPr>
            <p:ph type="sldNum" sz="quarter" idx="11"/>
          </p:nvPr>
        </p:nvSpPr>
        <p:spPr/>
        <p:txBody>
          <a:bodyPr/>
          <a:lstStyle/>
          <a:p>
            <a:fld id="{88DA2C1A-C676-4EFF-9A8C-343DBB19ADB5}" type="slidenum">
              <a:rPr lang="en-US" smtClean="0"/>
              <a:pPr/>
              <a:t>‹#›</a:t>
            </a:fld>
            <a:endParaRPr lang="en-US"/>
          </a:p>
        </p:txBody>
      </p:sp>
      <p:sp>
        <p:nvSpPr>
          <p:cNvPr id="10" name="Footer Placeholder 9"/>
          <p:cNvSpPr>
            <a:spLocks noGrp="1"/>
          </p:cNvSpPr>
          <p:nvPr>
            <p:ph type="ftr" sz="quarter" idx="12"/>
          </p:nvPr>
        </p:nvSpPr>
        <p:spPr/>
        <p:txBody>
          <a:bodyPr/>
          <a:lstStyle/>
          <a:p>
            <a:endParaRPr lang="en-US">
              <a:solidFill>
                <a:srgbClr val="DFDCB7"/>
              </a:solidFill>
            </a:endParaRPr>
          </a:p>
        </p:txBody>
      </p:sp>
    </p:spTree>
    <p:extLst>
      <p:ext uri="{BB962C8B-B14F-4D97-AF65-F5344CB8AC3E}">
        <p14:creationId xmlns:p14="http://schemas.microsoft.com/office/powerpoint/2010/main" val="192942347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C37F51-0A40-41D6-8F5B-05E2175A38D2}" type="datetimeFigureOut">
              <a:rPr lang="en-US" smtClean="0">
                <a:solidFill>
                  <a:srgbClr val="DFDCB7"/>
                </a:solidFill>
              </a:rPr>
              <a:pPr/>
              <a:t>6/6/2017</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88DA2C1A-C676-4EFF-9A8C-343DBB19ADB5}" type="slidenum">
              <a:rPr lang="en-US" smtClean="0"/>
              <a:pPr/>
              <a:t>‹#›</a:t>
            </a:fld>
            <a:endParaRPr lang="en-US"/>
          </a:p>
        </p:txBody>
      </p:sp>
    </p:spTree>
    <p:extLst>
      <p:ext uri="{BB962C8B-B14F-4D97-AF65-F5344CB8AC3E}">
        <p14:creationId xmlns:p14="http://schemas.microsoft.com/office/powerpoint/2010/main" val="393298025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DC37F51-0A40-41D6-8F5B-05E2175A38D2}" type="datetimeFigureOut">
              <a:rPr lang="en-US" smtClean="0">
                <a:solidFill>
                  <a:srgbClr val="DFDCB7"/>
                </a:solidFill>
              </a:rPr>
              <a:pPr/>
              <a:t>6/6/2017</a:t>
            </a:fld>
            <a:endParaRPr lang="en-US">
              <a:solidFill>
                <a:srgbClr val="DFDCB7"/>
              </a:solidFill>
            </a:endParaRPr>
          </a:p>
        </p:txBody>
      </p:sp>
      <p:sp>
        <p:nvSpPr>
          <p:cNvPr id="5" name="Footer Placeholder 4"/>
          <p:cNvSpPr>
            <a:spLocks noGrp="1"/>
          </p:cNvSpPr>
          <p:nvPr>
            <p:ph type="ftr" sz="quarter" idx="11"/>
          </p:nvPr>
        </p:nvSpPr>
        <p:spPr/>
        <p:txBody>
          <a:bodyPr/>
          <a:lstStyle/>
          <a:p>
            <a:endParaRPr lang="en-US">
              <a:solidFill>
                <a:srgbClr val="DFDCB7"/>
              </a:solidFill>
            </a:endParaRPr>
          </a:p>
        </p:txBody>
      </p:sp>
      <p:sp>
        <p:nvSpPr>
          <p:cNvPr id="6" name="Slide Number Placeholder 5"/>
          <p:cNvSpPr>
            <a:spLocks noGrp="1"/>
          </p:cNvSpPr>
          <p:nvPr>
            <p:ph type="sldNum" sz="quarter" idx="12"/>
          </p:nvPr>
        </p:nvSpPr>
        <p:spPr/>
        <p:txBody>
          <a:bodyPr/>
          <a:lstStyle/>
          <a:p>
            <a:fld id="{88DA2C1A-C676-4EFF-9A8C-343DBB19ADB5}" type="slidenum">
              <a:rPr lang="en-US" smtClean="0"/>
              <a:pPr/>
              <a:t>‹#›</a:t>
            </a:fld>
            <a:endParaRPr lang="en-US"/>
          </a:p>
        </p:txBody>
      </p:sp>
    </p:spTree>
    <p:extLst>
      <p:ext uri="{BB962C8B-B14F-4D97-AF65-F5344CB8AC3E}">
        <p14:creationId xmlns:p14="http://schemas.microsoft.com/office/powerpoint/2010/main" val="32274891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DC37F51-0A40-41D6-8F5B-05E2175A38D2}" type="datetimeFigureOut">
              <a:rPr lang="en-US" smtClean="0">
                <a:solidFill>
                  <a:srgbClr val="DFDCB7"/>
                </a:solidFill>
              </a:rPr>
              <a:pPr/>
              <a:t>6/6/2017</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88DA2C1A-C676-4EFF-9A8C-343DBB19ADB5}" type="slidenum">
              <a:rPr lang="en-US" smtClean="0"/>
              <a:pPr/>
              <a:t>‹#›</a:t>
            </a:fld>
            <a:endParaRPr lang="en-US"/>
          </a:p>
        </p:txBody>
      </p:sp>
    </p:spTree>
    <p:extLst>
      <p:ext uri="{BB962C8B-B14F-4D97-AF65-F5344CB8AC3E}">
        <p14:creationId xmlns:p14="http://schemas.microsoft.com/office/powerpoint/2010/main" val="24081046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DC37F51-0A40-41D6-8F5B-05E2175A38D2}" type="datetimeFigureOut">
              <a:rPr lang="en-US" smtClean="0">
                <a:solidFill>
                  <a:srgbClr val="DFDCB7"/>
                </a:solidFill>
              </a:rPr>
              <a:pPr/>
              <a:t>6/6/2017</a:t>
            </a:fld>
            <a:endParaRPr lang="en-US">
              <a:solidFill>
                <a:srgbClr val="DFDCB7"/>
              </a:solidFill>
            </a:endParaRPr>
          </a:p>
        </p:txBody>
      </p:sp>
      <p:sp>
        <p:nvSpPr>
          <p:cNvPr id="8" name="Footer Placeholder 7"/>
          <p:cNvSpPr>
            <a:spLocks noGrp="1"/>
          </p:cNvSpPr>
          <p:nvPr>
            <p:ph type="ftr" sz="quarter" idx="11"/>
          </p:nvPr>
        </p:nvSpPr>
        <p:spPr/>
        <p:txBody>
          <a:bodyPr/>
          <a:lstStyle/>
          <a:p>
            <a:endParaRPr lang="en-US">
              <a:solidFill>
                <a:srgbClr val="DFDCB7"/>
              </a:solidFill>
            </a:endParaRPr>
          </a:p>
        </p:txBody>
      </p:sp>
      <p:sp>
        <p:nvSpPr>
          <p:cNvPr id="9" name="Slide Number Placeholder 8"/>
          <p:cNvSpPr>
            <a:spLocks noGrp="1"/>
          </p:cNvSpPr>
          <p:nvPr>
            <p:ph type="sldNum" sz="quarter" idx="12"/>
          </p:nvPr>
        </p:nvSpPr>
        <p:spPr/>
        <p:txBody>
          <a:bodyPr/>
          <a:lstStyle/>
          <a:p>
            <a:fld id="{88DA2C1A-C676-4EFF-9A8C-343DBB19ADB5}" type="slidenum">
              <a:rPr lang="en-US" smtClean="0"/>
              <a:pPr/>
              <a:t>‹#›</a:t>
            </a:fld>
            <a:endParaRPr lang="en-US"/>
          </a:p>
        </p:txBody>
      </p:sp>
    </p:spTree>
    <p:extLst>
      <p:ext uri="{BB962C8B-B14F-4D97-AF65-F5344CB8AC3E}">
        <p14:creationId xmlns:p14="http://schemas.microsoft.com/office/powerpoint/2010/main" val="11120029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DC37F51-0A40-41D6-8F5B-05E2175A38D2}" type="datetimeFigureOut">
              <a:rPr lang="en-US" smtClean="0">
                <a:solidFill>
                  <a:srgbClr val="DFDCB7"/>
                </a:solidFill>
              </a:rPr>
              <a:pPr/>
              <a:t>6/6/2017</a:t>
            </a:fld>
            <a:endParaRPr lang="en-US">
              <a:solidFill>
                <a:srgbClr val="DFDCB7"/>
              </a:solidFill>
            </a:endParaRPr>
          </a:p>
        </p:txBody>
      </p:sp>
      <p:sp>
        <p:nvSpPr>
          <p:cNvPr id="4" name="Footer Placeholder 3"/>
          <p:cNvSpPr>
            <a:spLocks noGrp="1"/>
          </p:cNvSpPr>
          <p:nvPr>
            <p:ph type="ftr" sz="quarter" idx="11"/>
          </p:nvPr>
        </p:nvSpPr>
        <p:spPr/>
        <p:txBody>
          <a:bodyPr/>
          <a:lstStyle/>
          <a:p>
            <a:endParaRPr lang="en-US">
              <a:solidFill>
                <a:srgbClr val="DFDCB7"/>
              </a:solidFill>
            </a:endParaRPr>
          </a:p>
        </p:txBody>
      </p:sp>
      <p:sp>
        <p:nvSpPr>
          <p:cNvPr id="5" name="Slide Number Placeholder 4"/>
          <p:cNvSpPr>
            <a:spLocks noGrp="1"/>
          </p:cNvSpPr>
          <p:nvPr>
            <p:ph type="sldNum" sz="quarter" idx="12"/>
          </p:nvPr>
        </p:nvSpPr>
        <p:spPr/>
        <p:txBody>
          <a:bodyPr/>
          <a:lstStyle/>
          <a:p>
            <a:fld id="{88DA2C1A-C676-4EFF-9A8C-343DBB19ADB5}" type="slidenum">
              <a:rPr lang="en-US" smtClean="0"/>
              <a:pPr/>
              <a:t>‹#›</a:t>
            </a:fld>
            <a:endParaRPr lang="en-US"/>
          </a:p>
        </p:txBody>
      </p:sp>
    </p:spTree>
    <p:extLst>
      <p:ext uri="{BB962C8B-B14F-4D97-AF65-F5344CB8AC3E}">
        <p14:creationId xmlns:p14="http://schemas.microsoft.com/office/powerpoint/2010/main" val="24994949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C37F51-0A40-41D6-8F5B-05E2175A38D2}" type="datetimeFigureOut">
              <a:rPr lang="en-US" smtClean="0">
                <a:solidFill>
                  <a:srgbClr val="DFDCB7"/>
                </a:solidFill>
              </a:rPr>
              <a:pPr/>
              <a:t>6/6/2017</a:t>
            </a:fld>
            <a:endParaRPr lang="en-US">
              <a:solidFill>
                <a:srgbClr val="DFDCB7"/>
              </a:solidFill>
            </a:endParaRPr>
          </a:p>
        </p:txBody>
      </p:sp>
      <p:sp>
        <p:nvSpPr>
          <p:cNvPr id="3" name="Footer Placeholder 2"/>
          <p:cNvSpPr>
            <a:spLocks noGrp="1"/>
          </p:cNvSpPr>
          <p:nvPr>
            <p:ph type="ftr" sz="quarter" idx="11"/>
          </p:nvPr>
        </p:nvSpPr>
        <p:spPr/>
        <p:txBody>
          <a:bodyPr/>
          <a:lstStyle/>
          <a:p>
            <a:endParaRPr lang="en-US">
              <a:solidFill>
                <a:srgbClr val="DFDCB7"/>
              </a:solidFill>
            </a:endParaRPr>
          </a:p>
        </p:txBody>
      </p:sp>
      <p:sp>
        <p:nvSpPr>
          <p:cNvPr id="4" name="Slide Number Placeholder 3"/>
          <p:cNvSpPr>
            <a:spLocks noGrp="1"/>
          </p:cNvSpPr>
          <p:nvPr>
            <p:ph type="sldNum" sz="quarter" idx="12"/>
          </p:nvPr>
        </p:nvSpPr>
        <p:spPr/>
        <p:txBody>
          <a:bodyPr/>
          <a:lstStyle/>
          <a:p>
            <a:fld id="{88DA2C1A-C676-4EFF-9A8C-343DBB19ADB5}" type="slidenum">
              <a:rPr lang="en-US" smtClean="0"/>
              <a:pPr/>
              <a:t>‹#›</a:t>
            </a:fld>
            <a:endParaRPr lang="en-US"/>
          </a:p>
        </p:txBody>
      </p:sp>
    </p:spTree>
    <p:extLst>
      <p:ext uri="{BB962C8B-B14F-4D97-AF65-F5344CB8AC3E}">
        <p14:creationId xmlns:p14="http://schemas.microsoft.com/office/powerpoint/2010/main" val="25754474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DC37F51-0A40-41D6-8F5B-05E2175A38D2}" type="datetimeFigureOut">
              <a:rPr lang="en-US" smtClean="0">
                <a:solidFill>
                  <a:srgbClr val="DFDCB7"/>
                </a:solidFill>
              </a:rPr>
              <a:pPr/>
              <a:t>6/6/2017</a:t>
            </a:fld>
            <a:endParaRPr lang="en-US">
              <a:solidFill>
                <a:srgbClr val="DFDCB7"/>
              </a:solidFill>
            </a:endParaRPr>
          </a:p>
        </p:txBody>
      </p:sp>
      <p:sp>
        <p:nvSpPr>
          <p:cNvPr id="6" name="Footer Placeholder 5"/>
          <p:cNvSpPr>
            <a:spLocks noGrp="1"/>
          </p:cNvSpPr>
          <p:nvPr>
            <p:ph type="ftr" sz="quarter" idx="11"/>
          </p:nvPr>
        </p:nvSpPr>
        <p:spPr/>
        <p:txBody>
          <a:bodyPr/>
          <a:lstStyle/>
          <a:p>
            <a:endParaRPr lang="en-US">
              <a:solidFill>
                <a:srgbClr val="DFDCB7"/>
              </a:solidFill>
            </a:endParaRPr>
          </a:p>
        </p:txBody>
      </p:sp>
      <p:sp>
        <p:nvSpPr>
          <p:cNvPr id="7" name="Slide Number Placeholder 6"/>
          <p:cNvSpPr>
            <a:spLocks noGrp="1"/>
          </p:cNvSpPr>
          <p:nvPr>
            <p:ph type="sldNum" sz="quarter" idx="12"/>
          </p:nvPr>
        </p:nvSpPr>
        <p:spPr/>
        <p:txBody>
          <a:bodyPr/>
          <a:lstStyle/>
          <a:p>
            <a:fld id="{88DA2C1A-C676-4EFF-9A8C-343DBB19ADB5}"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8352146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EDC37F51-0A40-41D6-8F5B-05E2175A38D2}" type="datetimeFigureOut">
              <a:rPr lang="en-US" smtClean="0">
                <a:solidFill>
                  <a:srgbClr val="DFDCB7"/>
                </a:solidFill>
              </a:rPr>
              <a:pPr/>
              <a:t>6/6/2017</a:t>
            </a:fld>
            <a:endParaRPr lang="en-US">
              <a:solidFill>
                <a:srgbClr val="DFDCB7"/>
              </a:solidFill>
            </a:endParaRPr>
          </a:p>
        </p:txBody>
      </p:sp>
      <p:sp>
        <p:nvSpPr>
          <p:cNvPr id="9" name="Slide Number Placeholder 8"/>
          <p:cNvSpPr>
            <a:spLocks noGrp="1"/>
          </p:cNvSpPr>
          <p:nvPr>
            <p:ph type="sldNum" sz="quarter" idx="11"/>
          </p:nvPr>
        </p:nvSpPr>
        <p:spPr/>
        <p:txBody>
          <a:bodyPr/>
          <a:lstStyle/>
          <a:p>
            <a:fld id="{88DA2C1A-C676-4EFF-9A8C-343DBB19ADB5}" type="slidenum">
              <a:rPr lang="en-US" smtClean="0"/>
              <a:pPr/>
              <a:t>‹#›</a:t>
            </a:fld>
            <a:endParaRPr lang="en-US"/>
          </a:p>
        </p:txBody>
      </p:sp>
      <p:sp>
        <p:nvSpPr>
          <p:cNvPr id="10" name="Footer Placeholder 9"/>
          <p:cNvSpPr>
            <a:spLocks noGrp="1"/>
          </p:cNvSpPr>
          <p:nvPr>
            <p:ph type="ftr" sz="quarter" idx="12"/>
          </p:nvPr>
        </p:nvSpPr>
        <p:spPr/>
        <p:txBody>
          <a:bodyPr/>
          <a:lstStyle/>
          <a:p>
            <a:endParaRPr lang="en-US">
              <a:solidFill>
                <a:srgbClr val="DFDCB7"/>
              </a:solidFill>
            </a:endParaRPr>
          </a:p>
        </p:txBody>
      </p:sp>
    </p:spTree>
    <p:extLst>
      <p:ext uri="{BB962C8B-B14F-4D97-AF65-F5344CB8AC3E}">
        <p14:creationId xmlns:p14="http://schemas.microsoft.com/office/powerpoint/2010/main" val="10357152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88DA2C1A-C676-4EFF-9A8C-343DBB19ADB5}"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solidFill>
                <a:srgbClr val="DFDCB7"/>
              </a:solidFill>
            </a:endParaRP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EDC37F51-0A40-41D6-8F5B-05E2175A38D2}" type="datetimeFigureOut">
              <a:rPr lang="en-US" smtClean="0">
                <a:solidFill>
                  <a:srgbClr val="DFDCB7"/>
                </a:solidFill>
              </a:rPr>
              <a:pPr/>
              <a:t>6/6/2017</a:t>
            </a:fld>
            <a:endParaRPr lang="en-US">
              <a:solidFill>
                <a:srgbClr val="DFDCB7"/>
              </a:solidFill>
            </a:endParaRPr>
          </a:p>
        </p:txBody>
      </p:sp>
    </p:spTree>
    <p:extLst>
      <p:ext uri="{BB962C8B-B14F-4D97-AF65-F5344CB8AC3E}">
        <p14:creationId xmlns:p14="http://schemas.microsoft.com/office/powerpoint/2010/main" val="8519221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88DA2C1A-C676-4EFF-9A8C-343DBB19ADB5}"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solidFill>
                <a:srgbClr val="DFDCB7"/>
              </a:solidFill>
            </a:endParaRP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EDC37F51-0A40-41D6-8F5B-05E2175A38D2}" type="datetimeFigureOut">
              <a:rPr lang="en-US" smtClean="0">
                <a:solidFill>
                  <a:srgbClr val="DFDCB7"/>
                </a:solidFill>
              </a:rPr>
              <a:pPr/>
              <a:t>6/6/2017</a:t>
            </a:fld>
            <a:endParaRPr lang="en-US">
              <a:solidFill>
                <a:srgbClr val="DFDCB7"/>
              </a:solidFill>
            </a:endParaRPr>
          </a:p>
        </p:txBody>
      </p:sp>
    </p:spTree>
    <p:extLst>
      <p:ext uri="{BB962C8B-B14F-4D97-AF65-F5344CB8AC3E}">
        <p14:creationId xmlns:p14="http://schemas.microsoft.com/office/powerpoint/2010/main" val="145294521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88DA2C1A-C676-4EFF-9A8C-343DBB19ADB5}"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solidFill>
                <a:srgbClr val="DFDCB7"/>
              </a:solidFill>
            </a:endParaRP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EDC37F51-0A40-41D6-8F5B-05E2175A38D2}" type="datetimeFigureOut">
              <a:rPr lang="en-US" smtClean="0">
                <a:solidFill>
                  <a:srgbClr val="DFDCB7"/>
                </a:solidFill>
              </a:rPr>
              <a:pPr/>
              <a:t>6/6/2017</a:t>
            </a:fld>
            <a:endParaRPr lang="en-US">
              <a:solidFill>
                <a:srgbClr val="DFDCB7"/>
              </a:solidFill>
            </a:endParaRPr>
          </a:p>
        </p:txBody>
      </p:sp>
    </p:spTree>
    <p:extLst>
      <p:ext uri="{BB962C8B-B14F-4D97-AF65-F5344CB8AC3E}">
        <p14:creationId xmlns:p14="http://schemas.microsoft.com/office/powerpoint/2010/main" val="2130332686"/>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r>
              <a:rPr lang="en-US" dirty="0" smtClean="0"/>
              <a:t>More about Performance Management</a:t>
            </a:r>
            <a:endParaRPr lang="en-US" dirty="0"/>
          </a:p>
        </p:txBody>
      </p:sp>
      <p:sp>
        <p:nvSpPr>
          <p:cNvPr id="3" name="Text Placeholder 2"/>
          <p:cNvSpPr>
            <a:spLocks noGrp="1"/>
          </p:cNvSpPr>
          <p:nvPr>
            <p:ph type="body" idx="1"/>
          </p:nvPr>
        </p:nvSpPr>
        <p:spPr>
          <a:xfrm>
            <a:off x="457200" y="1295401"/>
            <a:ext cx="4040188" cy="457200"/>
          </a:xfrm>
        </p:spPr>
        <p:txBody>
          <a:bodyPr>
            <a:normAutofit/>
          </a:bodyPr>
          <a:lstStyle/>
          <a:p>
            <a:r>
              <a:rPr lang="en-US" dirty="0" smtClean="0"/>
              <a:t>What it IS…</a:t>
            </a:r>
            <a:endParaRPr lang="en-US" dirty="0"/>
          </a:p>
        </p:txBody>
      </p:sp>
      <p:sp>
        <p:nvSpPr>
          <p:cNvPr id="4" name="Content Placeholder 3"/>
          <p:cNvSpPr>
            <a:spLocks noGrp="1"/>
          </p:cNvSpPr>
          <p:nvPr>
            <p:ph sz="half" idx="2"/>
          </p:nvPr>
        </p:nvSpPr>
        <p:spPr>
          <a:xfrm>
            <a:off x="457200" y="1752600"/>
            <a:ext cx="4040188" cy="4800600"/>
          </a:xfrm>
        </p:spPr>
        <p:txBody>
          <a:bodyPr>
            <a:normAutofit/>
          </a:bodyPr>
          <a:lstStyle/>
          <a:p>
            <a:r>
              <a:rPr lang="en-US" dirty="0" smtClean="0"/>
              <a:t>A means of preventing poor performance and working together to improve performance</a:t>
            </a:r>
          </a:p>
          <a:p>
            <a:r>
              <a:rPr lang="en-US" dirty="0" smtClean="0"/>
              <a:t>It’s about talking AND listening</a:t>
            </a:r>
          </a:p>
          <a:p>
            <a:r>
              <a:rPr lang="en-US" dirty="0" smtClean="0"/>
              <a:t>It’s about BOTH people learning and improving</a:t>
            </a:r>
          </a:p>
          <a:p>
            <a:r>
              <a:rPr lang="en-US" b="1" dirty="0"/>
              <a:t>On-going</a:t>
            </a:r>
            <a:r>
              <a:rPr lang="en-US" dirty="0"/>
              <a:t>, two-way communication between worker and </a:t>
            </a:r>
            <a:r>
              <a:rPr lang="en-US" dirty="0" smtClean="0"/>
              <a:t>supervisor</a:t>
            </a:r>
          </a:p>
          <a:p>
            <a:r>
              <a:rPr lang="en-US" dirty="0" smtClean="0"/>
              <a:t>If done well everyone wins</a:t>
            </a:r>
            <a:endParaRPr lang="en-US" dirty="0"/>
          </a:p>
        </p:txBody>
      </p:sp>
      <p:sp>
        <p:nvSpPr>
          <p:cNvPr id="5" name="Text Placeholder 4"/>
          <p:cNvSpPr>
            <a:spLocks noGrp="1"/>
          </p:cNvSpPr>
          <p:nvPr>
            <p:ph type="body" sz="quarter" idx="3"/>
          </p:nvPr>
        </p:nvSpPr>
        <p:spPr>
          <a:xfrm>
            <a:off x="4645025" y="1295401"/>
            <a:ext cx="4041775" cy="457200"/>
          </a:xfrm>
        </p:spPr>
        <p:txBody>
          <a:bodyPr>
            <a:normAutofit/>
          </a:bodyPr>
          <a:lstStyle/>
          <a:p>
            <a:r>
              <a:rPr lang="en-US" dirty="0" smtClean="0"/>
              <a:t>What is ISN’T…</a:t>
            </a:r>
            <a:endParaRPr lang="en-US" dirty="0"/>
          </a:p>
        </p:txBody>
      </p:sp>
      <p:sp>
        <p:nvSpPr>
          <p:cNvPr id="6" name="Content Placeholder 5"/>
          <p:cNvSpPr>
            <a:spLocks noGrp="1"/>
          </p:cNvSpPr>
          <p:nvPr>
            <p:ph sz="quarter" idx="4"/>
          </p:nvPr>
        </p:nvSpPr>
        <p:spPr>
          <a:xfrm>
            <a:off x="4645025" y="1752600"/>
            <a:ext cx="4041775" cy="4373563"/>
          </a:xfrm>
        </p:spPr>
        <p:txBody>
          <a:bodyPr>
            <a:normAutofit/>
          </a:bodyPr>
          <a:lstStyle/>
          <a:p>
            <a:r>
              <a:rPr lang="en-US" dirty="0" smtClean="0"/>
              <a:t>Something a supervisor DOES TO an worker</a:t>
            </a:r>
          </a:p>
          <a:p>
            <a:r>
              <a:rPr lang="en-US" dirty="0" smtClean="0"/>
              <a:t>A club or stick to force people to work better or harder</a:t>
            </a:r>
          </a:p>
          <a:p>
            <a:r>
              <a:rPr lang="en-US" dirty="0" smtClean="0"/>
              <a:t>Something used only in poor performance situations</a:t>
            </a:r>
          </a:p>
          <a:p>
            <a:r>
              <a:rPr lang="en-US" dirty="0" smtClean="0"/>
              <a:t>About completing forms once a year – or at the end of the summer</a:t>
            </a:r>
            <a:endParaRPr lang="en-US" dirty="0"/>
          </a:p>
        </p:txBody>
      </p:sp>
    </p:spTree>
    <p:extLst>
      <p:ext uri="{BB962C8B-B14F-4D97-AF65-F5344CB8AC3E}">
        <p14:creationId xmlns:p14="http://schemas.microsoft.com/office/powerpoint/2010/main" val="129955944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7620000" cy="762000"/>
          </a:xfrm>
        </p:spPr>
        <p:txBody>
          <a:bodyPr/>
          <a:lstStyle/>
          <a:p>
            <a:r>
              <a:rPr lang="en-US" dirty="0" smtClean="0"/>
              <a:t>Giving Performance Feedback</a:t>
            </a:r>
            <a:endParaRPr lang="en-US" dirty="0"/>
          </a:p>
        </p:txBody>
      </p:sp>
      <p:sp>
        <p:nvSpPr>
          <p:cNvPr id="3" name="Content Placeholder 2"/>
          <p:cNvSpPr>
            <a:spLocks noGrp="1"/>
          </p:cNvSpPr>
          <p:nvPr>
            <p:ph idx="1"/>
          </p:nvPr>
        </p:nvSpPr>
        <p:spPr/>
        <p:txBody>
          <a:bodyPr/>
          <a:lstStyle/>
          <a:p>
            <a:r>
              <a:rPr lang="en-US" sz="3600" dirty="0" smtClean="0"/>
              <a:t>Performance feedback should be developmental</a:t>
            </a:r>
          </a:p>
          <a:p>
            <a:r>
              <a:rPr lang="en-US" sz="3600" dirty="0" smtClean="0"/>
              <a:t>For many Right Track workers this is their </a:t>
            </a:r>
            <a:r>
              <a:rPr lang="en-US" sz="3600" b="1" dirty="0" smtClean="0"/>
              <a:t>FIRST</a:t>
            </a:r>
            <a:r>
              <a:rPr lang="en-US" sz="3600" dirty="0" smtClean="0"/>
              <a:t> job/new to your workplace</a:t>
            </a:r>
          </a:p>
          <a:p>
            <a:r>
              <a:rPr lang="en-US" sz="3600" dirty="0" smtClean="0"/>
              <a:t>Feedback for workers should be timely, specific, relevant and meaningful.</a:t>
            </a:r>
            <a:endParaRPr lang="en-US" sz="3600" dirty="0"/>
          </a:p>
        </p:txBody>
      </p:sp>
    </p:spTree>
    <p:extLst>
      <p:ext uri="{BB962C8B-B14F-4D97-AF65-F5344CB8AC3E}">
        <p14:creationId xmlns:p14="http://schemas.microsoft.com/office/powerpoint/2010/main" val="39053337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fontScale="90000"/>
          </a:bodyPr>
          <a:lstStyle/>
          <a:p>
            <a:r>
              <a:rPr lang="en-US" dirty="0" smtClean="0"/>
              <a:t>Giving good performance feedback</a:t>
            </a:r>
            <a:endParaRPr lang="en-US" dirty="0"/>
          </a:p>
        </p:txBody>
      </p:sp>
      <p:sp>
        <p:nvSpPr>
          <p:cNvPr id="3" name="Text Placeholder 2"/>
          <p:cNvSpPr>
            <a:spLocks noGrp="1"/>
          </p:cNvSpPr>
          <p:nvPr>
            <p:ph type="body" idx="1"/>
          </p:nvPr>
        </p:nvSpPr>
        <p:spPr>
          <a:xfrm>
            <a:off x="457200" y="990601"/>
            <a:ext cx="4040188" cy="533400"/>
          </a:xfrm>
        </p:spPr>
        <p:txBody>
          <a:bodyPr/>
          <a:lstStyle/>
          <a:p>
            <a:r>
              <a:rPr lang="en-US" dirty="0" smtClean="0"/>
              <a:t>Less effective</a:t>
            </a:r>
            <a:endParaRPr lang="en-US" dirty="0"/>
          </a:p>
        </p:txBody>
      </p:sp>
      <p:sp>
        <p:nvSpPr>
          <p:cNvPr id="4" name="Content Placeholder 3"/>
          <p:cNvSpPr>
            <a:spLocks noGrp="1"/>
          </p:cNvSpPr>
          <p:nvPr>
            <p:ph sz="half" idx="2"/>
          </p:nvPr>
        </p:nvSpPr>
        <p:spPr>
          <a:xfrm>
            <a:off x="457200" y="1447800"/>
            <a:ext cx="4040188" cy="4678363"/>
          </a:xfrm>
        </p:spPr>
        <p:txBody>
          <a:bodyPr/>
          <a:lstStyle/>
          <a:p>
            <a:r>
              <a:rPr lang="en-US" sz="2800" dirty="0" smtClean="0"/>
              <a:t>Ed did a nice job outside this year.</a:t>
            </a:r>
          </a:p>
          <a:p>
            <a:r>
              <a:rPr lang="en-US" sz="2800" dirty="0" err="1" smtClean="0"/>
              <a:t>Aljaya</a:t>
            </a:r>
            <a:r>
              <a:rPr lang="en-US" sz="2800" dirty="0" smtClean="0"/>
              <a:t> is good at customer service .</a:t>
            </a:r>
            <a:endParaRPr lang="en-US" sz="2800" dirty="0"/>
          </a:p>
        </p:txBody>
      </p:sp>
      <p:sp>
        <p:nvSpPr>
          <p:cNvPr id="5" name="Text Placeholder 4"/>
          <p:cNvSpPr>
            <a:spLocks noGrp="1"/>
          </p:cNvSpPr>
          <p:nvPr>
            <p:ph type="body" sz="quarter" idx="3"/>
          </p:nvPr>
        </p:nvSpPr>
        <p:spPr>
          <a:xfrm>
            <a:off x="4191000" y="990601"/>
            <a:ext cx="4495801" cy="533400"/>
          </a:xfrm>
        </p:spPr>
        <p:txBody>
          <a:bodyPr/>
          <a:lstStyle/>
          <a:p>
            <a:r>
              <a:rPr lang="en-US" dirty="0" smtClean="0"/>
              <a:t>More effective</a:t>
            </a:r>
            <a:endParaRPr lang="en-US" dirty="0"/>
          </a:p>
        </p:txBody>
      </p:sp>
      <p:sp>
        <p:nvSpPr>
          <p:cNvPr id="6" name="Content Placeholder 5"/>
          <p:cNvSpPr>
            <a:spLocks noGrp="1"/>
          </p:cNvSpPr>
          <p:nvPr>
            <p:ph sz="quarter" idx="4"/>
          </p:nvPr>
        </p:nvSpPr>
        <p:spPr>
          <a:xfrm>
            <a:off x="4419601" y="1447800"/>
            <a:ext cx="3962399" cy="4953000"/>
          </a:xfrm>
        </p:spPr>
        <p:txBody>
          <a:bodyPr>
            <a:normAutofit lnSpcReduction="10000"/>
          </a:bodyPr>
          <a:lstStyle/>
          <a:p>
            <a:r>
              <a:rPr lang="en-US" sz="2800" dirty="0" smtClean="0"/>
              <a:t>Ed demonstrates a superior ability to prepare ballfields for competition.  His attention to important details is impressive.</a:t>
            </a:r>
          </a:p>
          <a:p>
            <a:r>
              <a:rPr lang="en-US" sz="2800" dirty="0" err="1" smtClean="0"/>
              <a:t>Aljaya</a:t>
            </a:r>
            <a:r>
              <a:rPr lang="en-US" sz="2800" dirty="0" smtClean="0"/>
              <a:t> easily develops rapport with customers and goes the extra mile to ensure that all of their  questions are answered.</a:t>
            </a:r>
            <a:endParaRPr lang="en-US" sz="2800" dirty="0"/>
          </a:p>
        </p:txBody>
      </p:sp>
    </p:spTree>
    <p:extLst>
      <p:ext uri="{BB962C8B-B14F-4D97-AF65-F5344CB8AC3E}">
        <p14:creationId xmlns:p14="http://schemas.microsoft.com/office/powerpoint/2010/main" val="31498117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More performance feedback</a:t>
            </a:r>
            <a:endParaRPr lang="en-US" dirty="0"/>
          </a:p>
        </p:txBody>
      </p:sp>
      <p:sp>
        <p:nvSpPr>
          <p:cNvPr id="3" name="Text Placeholder 2"/>
          <p:cNvSpPr>
            <a:spLocks noGrp="1"/>
          </p:cNvSpPr>
          <p:nvPr>
            <p:ph type="body" idx="1"/>
          </p:nvPr>
        </p:nvSpPr>
        <p:spPr>
          <a:xfrm>
            <a:off x="457200" y="914400"/>
            <a:ext cx="4040188" cy="380999"/>
          </a:xfrm>
        </p:spPr>
        <p:txBody>
          <a:bodyPr>
            <a:normAutofit lnSpcReduction="10000"/>
          </a:bodyPr>
          <a:lstStyle/>
          <a:p>
            <a:r>
              <a:rPr lang="en-US" dirty="0" smtClean="0"/>
              <a:t>Less effective</a:t>
            </a:r>
            <a:endParaRPr lang="en-US" dirty="0"/>
          </a:p>
        </p:txBody>
      </p:sp>
      <p:sp>
        <p:nvSpPr>
          <p:cNvPr id="4" name="Content Placeholder 3"/>
          <p:cNvSpPr>
            <a:spLocks noGrp="1"/>
          </p:cNvSpPr>
          <p:nvPr>
            <p:ph sz="half" idx="2"/>
          </p:nvPr>
        </p:nvSpPr>
        <p:spPr>
          <a:xfrm>
            <a:off x="457200" y="1371600"/>
            <a:ext cx="4040188" cy="5105400"/>
          </a:xfrm>
        </p:spPr>
        <p:txBody>
          <a:bodyPr/>
          <a:lstStyle/>
          <a:p>
            <a:r>
              <a:rPr lang="en-US" dirty="0" smtClean="0"/>
              <a:t>Zeke needs to improve his computer skills.</a:t>
            </a:r>
          </a:p>
          <a:p>
            <a:r>
              <a:rPr lang="en-US" dirty="0" smtClean="0"/>
              <a:t>Steve  needs work on customer service.</a:t>
            </a:r>
          </a:p>
          <a:p>
            <a:r>
              <a:rPr lang="en-US" dirty="0" smtClean="0"/>
              <a:t>Our Right Track worker was not reliable.</a:t>
            </a:r>
            <a:endParaRPr lang="en-US" dirty="0"/>
          </a:p>
        </p:txBody>
      </p:sp>
      <p:sp>
        <p:nvSpPr>
          <p:cNvPr id="5" name="Text Placeholder 4"/>
          <p:cNvSpPr>
            <a:spLocks noGrp="1"/>
          </p:cNvSpPr>
          <p:nvPr>
            <p:ph type="body" sz="quarter" idx="3"/>
          </p:nvPr>
        </p:nvSpPr>
        <p:spPr>
          <a:xfrm>
            <a:off x="4343400" y="914400"/>
            <a:ext cx="4343401" cy="380999"/>
          </a:xfrm>
        </p:spPr>
        <p:txBody>
          <a:bodyPr>
            <a:normAutofit lnSpcReduction="10000"/>
          </a:bodyPr>
          <a:lstStyle/>
          <a:p>
            <a:r>
              <a:rPr lang="en-US" dirty="0" smtClean="0"/>
              <a:t>More effective</a:t>
            </a:r>
            <a:endParaRPr lang="en-US" dirty="0"/>
          </a:p>
        </p:txBody>
      </p:sp>
      <p:sp>
        <p:nvSpPr>
          <p:cNvPr id="6" name="Content Placeholder 5"/>
          <p:cNvSpPr>
            <a:spLocks noGrp="1"/>
          </p:cNvSpPr>
          <p:nvPr>
            <p:ph sz="quarter" idx="4"/>
          </p:nvPr>
        </p:nvSpPr>
        <p:spPr>
          <a:xfrm>
            <a:off x="4343401" y="1371600"/>
            <a:ext cx="4114800" cy="5257800"/>
          </a:xfrm>
        </p:spPr>
        <p:txBody>
          <a:bodyPr>
            <a:normAutofit fontScale="92500" lnSpcReduction="20000"/>
          </a:bodyPr>
          <a:lstStyle/>
          <a:p>
            <a:r>
              <a:rPr lang="en-US" dirty="0" smtClean="0"/>
              <a:t>Zeke’s struggles with Word and Excel limit his ability to make contributions to the team.</a:t>
            </a:r>
          </a:p>
          <a:p>
            <a:r>
              <a:rPr lang="en-US" dirty="0" smtClean="0"/>
              <a:t>Steve’s unwillingness to consider any perspective except his own frequently leads to tense situations when dealing with co-workers and customers.</a:t>
            </a:r>
          </a:p>
          <a:p>
            <a:r>
              <a:rPr lang="en-US" dirty="0" smtClean="0"/>
              <a:t>Tardiness and absence continue to be an issue with Amy.   Making and following a morning plan and allowing enough time for transit will go a long way toward helping her be seen as the young professional I know she can become.</a:t>
            </a:r>
          </a:p>
          <a:p>
            <a:endParaRPr lang="en-US" dirty="0" smtClean="0"/>
          </a:p>
          <a:p>
            <a:endParaRPr lang="en-US" dirty="0"/>
          </a:p>
        </p:txBody>
      </p:sp>
    </p:spTree>
    <p:extLst>
      <p:ext uri="{BB962C8B-B14F-4D97-AF65-F5344CB8AC3E}">
        <p14:creationId xmlns:p14="http://schemas.microsoft.com/office/powerpoint/2010/main" val="676552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More ideas for feedback…</a:t>
            </a:r>
            <a:endParaRPr lang="en-US" dirty="0"/>
          </a:p>
        </p:txBody>
      </p:sp>
      <p:sp>
        <p:nvSpPr>
          <p:cNvPr id="3" name="Content Placeholder 2"/>
          <p:cNvSpPr>
            <a:spLocks noGrp="1"/>
          </p:cNvSpPr>
          <p:nvPr>
            <p:ph idx="1"/>
          </p:nvPr>
        </p:nvSpPr>
        <p:spPr/>
        <p:txBody>
          <a:bodyPr/>
          <a:lstStyle/>
          <a:p>
            <a:r>
              <a:rPr lang="en-US" dirty="0" smtClean="0"/>
              <a:t>Point out what they did right</a:t>
            </a:r>
          </a:p>
          <a:p>
            <a:endParaRPr lang="en-US" dirty="0" smtClean="0"/>
          </a:p>
          <a:p>
            <a:r>
              <a:rPr lang="en-US" dirty="0" smtClean="0"/>
              <a:t>Help workers understand where they ARE meeting the mark – and provide feedback about how they can improve</a:t>
            </a:r>
          </a:p>
          <a:p>
            <a:endParaRPr lang="en-US" dirty="0"/>
          </a:p>
          <a:p>
            <a:r>
              <a:rPr lang="en-US" dirty="0" smtClean="0"/>
              <a:t>Give them hope that they can get there!</a:t>
            </a:r>
            <a:endParaRPr lang="en-US" dirty="0"/>
          </a:p>
        </p:txBody>
      </p:sp>
    </p:spTree>
    <p:extLst>
      <p:ext uri="{BB962C8B-B14F-4D97-AF65-F5344CB8AC3E}">
        <p14:creationId xmlns:p14="http://schemas.microsoft.com/office/powerpoint/2010/main" val="30097042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1_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3.xml><?xml version="1.0" encoding="utf-8"?>
<a:theme xmlns:a="http://schemas.openxmlformats.org/drawingml/2006/main" name="2_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TotalTime>
  <Words>654</Words>
  <Application>Microsoft Office PowerPoint</Application>
  <PresentationFormat>On-screen Show (4:3)</PresentationFormat>
  <Paragraphs>55</Paragraphs>
  <Slides>5</Slides>
  <Notes>5</Notes>
  <HiddenSlides>0</HiddenSlides>
  <MMClips>0</MMClips>
  <ScaleCrop>false</ScaleCrop>
  <HeadingPairs>
    <vt:vector size="4" baseType="variant">
      <vt:variant>
        <vt:lpstr>Theme</vt:lpstr>
      </vt:variant>
      <vt:variant>
        <vt:i4>3</vt:i4>
      </vt:variant>
      <vt:variant>
        <vt:lpstr>Slide Titles</vt:lpstr>
      </vt:variant>
      <vt:variant>
        <vt:i4>5</vt:i4>
      </vt:variant>
    </vt:vector>
  </HeadingPairs>
  <TitlesOfParts>
    <vt:vector size="8" baseType="lpstr">
      <vt:lpstr>Adjacency</vt:lpstr>
      <vt:lpstr>1_Adjacency</vt:lpstr>
      <vt:lpstr>2_Adjacency</vt:lpstr>
      <vt:lpstr>More about Performance Management</vt:lpstr>
      <vt:lpstr>Giving Performance Feedback</vt:lpstr>
      <vt:lpstr>Giving good performance feedback</vt:lpstr>
      <vt:lpstr>More performance feedback</vt:lpstr>
      <vt:lpstr>More ideas for feedback…</vt:lpstr>
    </vt:vector>
  </TitlesOfParts>
  <Company>City of Saint Paul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More about Performance Management</dc:title>
  <dc:creator>Kathy Korum</dc:creator>
  <cp:lastModifiedBy>Laura Weller</cp:lastModifiedBy>
  <cp:revision>5</cp:revision>
  <cp:lastPrinted>2017-05-31T15:04:20Z</cp:lastPrinted>
  <dcterms:created xsi:type="dcterms:W3CDTF">2017-05-31T14:31:16Z</dcterms:created>
  <dcterms:modified xsi:type="dcterms:W3CDTF">2017-06-07T02:40:22Z</dcterms:modified>
</cp:coreProperties>
</file>