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1B_2FC1596F.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Lst>
  <p:notesMasterIdLst>
    <p:notesMasterId r:id="rId35"/>
  </p:notesMasterIdLst>
  <p:sldIdLst>
    <p:sldId id="293" r:id="rId6"/>
    <p:sldId id="304" r:id="rId7"/>
    <p:sldId id="305" r:id="rId8"/>
    <p:sldId id="306" r:id="rId9"/>
    <p:sldId id="350" r:id="rId10"/>
    <p:sldId id="267" r:id="rId11"/>
    <p:sldId id="342" r:id="rId12"/>
    <p:sldId id="351" r:id="rId13"/>
    <p:sldId id="300" r:id="rId14"/>
    <p:sldId id="354" r:id="rId15"/>
    <p:sldId id="285" r:id="rId16"/>
    <p:sldId id="286" r:id="rId17"/>
    <p:sldId id="271" r:id="rId18"/>
    <p:sldId id="278" r:id="rId19"/>
    <p:sldId id="347" r:id="rId20"/>
    <p:sldId id="348" r:id="rId21"/>
    <p:sldId id="349" r:id="rId22"/>
    <p:sldId id="310" r:id="rId23"/>
    <p:sldId id="355" r:id="rId24"/>
    <p:sldId id="281" r:id="rId25"/>
    <p:sldId id="283" r:id="rId26"/>
    <p:sldId id="284" r:id="rId27"/>
    <p:sldId id="356" r:id="rId28"/>
    <p:sldId id="312" r:id="rId29"/>
    <p:sldId id="290" r:id="rId30"/>
    <p:sldId id="357" r:id="rId31"/>
    <p:sldId id="340" r:id="rId32"/>
    <p:sldId id="339" r:id="rId33"/>
    <p:sldId id="34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C4A01B-3747-52EE-F4E5-DC5BCDA9EAA2}" name="Jessica Larson Johnston" initials="JJ" userId="S::jessica.larson.johnston@ci.stpaul.mn.us::4220a9d4-6fa6-4356-b07b-3cfa43a16a30" providerId="AD"/>
  <p188:author id="{B0955CF5-BF9B-6091-D835-F33966AB6A3B}" name="Bubel, Grace (CI-StPaul)" initials="B(" userId="S::grace.bubel@ci.stpaul.mn.us::255fcaad-1e70-4ac4-887f-3c89d405513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58B61E-F9E4-89EF-1C40-47EBB5885F58}" v="12" dt="2026-07-23T12:51:23.857"/>
    <p1510:client id="{86FC1DCC-4DC7-0A71-6AD4-3A5E5A8788E1}" v="219" dt="2026-07-23T15:47:26.903"/>
    <p1510:client id="{F00A6304-64F8-5325-E5EB-3D3D91EF8028}" v="1" dt="2026-07-23T12:03:16.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comments/modernComment_11B_2FC1596F.xml><?xml version="1.0" encoding="utf-8"?>
<p188:cmLst xmlns:a="http://schemas.openxmlformats.org/drawingml/2006/main" xmlns:r="http://schemas.openxmlformats.org/officeDocument/2006/relationships" xmlns:p188="http://schemas.microsoft.com/office/powerpoint/2018/8/main">
  <p188:cm id="{B75F445C-75A6-4DC8-A2F4-DFAF6FDAF303}" authorId="{B0955CF5-BF9B-6091-D835-F33966AB6A3B}" status="resolved" created="2024-11-13T19:31:12.598" complete="100000">
    <pc:sldMkLst xmlns:pc="http://schemas.microsoft.com/office/powerpoint/2013/main/command">
      <pc:docMk/>
      <pc:sldMk cId="801200495" sldId="283"/>
    </pc:sldMkLst>
    <p188:txBody>
      <a:bodyPr/>
      <a:lstStyle/>
      <a:p>
        <a:r>
          <a:rPr lang="en-US"/>
          <a:t>We might want to change this screenshot since the website looks different now.</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97FBD4-0653-40DF-9042-C65548490D89}"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F6BC8B-70BF-4962-AE6F-6FA40298739F}" type="slidenum">
              <a:rPr lang="en-US" smtClean="0"/>
              <a:t>‹#›</a:t>
            </a:fld>
            <a:endParaRPr lang="en-US"/>
          </a:p>
        </p:txBody>
      </p:sp>
    </p:spTree>
    <p:extLst>
      <p:ext uri="{BB962C8B-B14F-4D97-AF65-F5344CB8AC3E}">
        <p14:creationId xmlns:p14="http://schemas.microsoft.com/office/powerpoint/2010/main" val="2848588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b2cbea786_1_1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gbb2cbea786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DA658-94B1-D690-322F-585C014EA9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4B4FD7-EB32-8162-FE5A-76FBD3B695B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7FF139C-9303-F8B2-7FAA-C18C4203798C}"/>
              </a:ext>
            </a:extLst>
          </p:cNvPr>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3035238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96559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17556-A50A-C8BB-315C-D1FE00C931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F1FAE5-5C31-9424-14E6-AA071FC2F28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5390343-F87A-E56A-2D23-94B4DE674971}"/>
              </a:ext>
            </a:extLst>
          </p:cNvPr>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783027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2753B5-F1E0-4D3B-BE61-EDD8BEFEE828}" type="slidenum">
              <a:rPr lang="en-US" smtClean="0"/>
              <a:t>29</a:t>
            </a:fld>
            <a:endParaRPr lang="en-US"/>
          </a:p>
        </p:txBody>
      </p:sp>
    </p:spTree>
    <p:extLst>
      <p:ext uri="{BB962C8B-B14F-4D97-AF65-F5344CB8AC3E}">
        <p14:creationId xmlns:p14="http://schemas.microsoft.com/office/powerpoint/2010/main" val="1928103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F7F0-74E1-DAEF-D7AF-0060E52A41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A2B8B-C365-43A6-D39F-3AEBE91B856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CD0D1AB-D6D6-4331-BABE-EAAD589F7827}"/>
              </a:ext>
            </a:extLst>
          </p:cNvPr>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812037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bb2cbea786_1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bb2cbea786_1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Two contract types – </a:t>
            </a:r>
          </a:p>
          <a:p>
            <a:pPr marL="0" lvl="0" indent="0" algn="l" rtl="0">
              <a:spcBef>
                <a:spcPts val="0"/>
              </a:spcBef>
              <a:spcAft>
                <a:spcPts val="0"/>
              </a:spcAft>
              <a:buNone/>
            </a:pPr>
            <a:endParaRPr lang="en-US"/>
          </a:p>
          <a:p>
            <a:pPr marL="228600" lvl="0" indent="-228600" algn="l" rtl="0">
              <a:spcBef>
                <a:spcPts val="0"/>
              </a:spcBef>
              <a:spcAft>
                <a:spcPts val="0"/>
              </a:spcAft>
              <a:buAutoNum type="arabicPeriod"/>
            </a:pPr>
            <a:r>
              <a:rPr lang="en-US"/>
              <a:t>Special Projects/Organizational Development</a:t>
            </a:r>
          </a:p>
          <a:p>
            <a:pPr marL="685800" lvl="1" indent="-228600" algn="l" rtl="0">
              <a:spcBef>
                <a:spcPts val="0"/>
              </a:spcBef>
              <a:spcAft>
                <a:spcPts val="0"/>
              </a:spcAft>
              <a:buFont typeface="Arial" panose="020B0604020202020204" pitchFamily="34" charset="0"/>
              <a:buChar char="•"/>
            </a:pPr>
            <a:r>
              <a:rPr lang="en-US"/>
              <a:t>Advance payment of 80%</a:t>
            </a:r>
          </a:p>
          <a:p>
            <a:pPr marL="685800" lvl="1" indent="-228600" algn="l" rtl="0">
              <a:spcBef>
                <a:spcPts val="0"/>
              </a:spcBef>
              <a:spcAft>
                <a:spcPts val="0"/>
              </a:spcAft>
              <a:buFont typeface="Arial" panose="020B0604020202020204" pitchFamily="34" charset="0"/>
              <a:buChar char="•"/>
            </a:pPr>
            <a:r>
              <a:rPr lang="en-US"/>
              <a:t>The rest and close-out at the end</a:t>
            </a:r>
          </a:p>
          <a:p>
            <a:pPr marL="0" lvl="0" indent="0" algn="l" rtl="0">
              <a:spcBef>
                <a:spcPts val="0"/>
              </a:spcBef>
              <a:spcAft>
                <a:spcPts val="0"/>
              </a:spcAft>
              <a:buNone/>
            </a:pPr>
            <a:endParaRPr lang="en-US"/>
          </a:p>
          <a:p>
            <a:pPr marL="0" lvl="0" indent="0" algn="l" rtl="0">
              <a:spcBef>
                <a:spcPts val="0"/>
              </a:spcBef>
              <a:spcAft>
                <a:spcPts val="0"/>
              </a:spcAft>
              <a:buNone/>
            </a:pPr>
            <a:r>
              <a:rPr lang="en-US"/>
              <a:t>2. Capital</a:t>
            </a:r>
          </a:p>
          <a:p>
            <a:pPr marL="628650" lvl="1" indent="-171450" algn="l" rtl="0">
              <a:spcBef>
                <a:spcPts val="0"/>
              </a:spcBef>
              <a:spcAft>
                <a:spcPts val="0"/>
              </a:spcAft>
              <a:buFont typeface="Arial" panose="020B0604020202020204" pitchFamily="34" charset="0"/>
              <a:buChar char="•"/>
            </a:pPr>
            <a:r>
              <a:rPr lang="en-US"/>
              <a:t>Disbursement</a:t>
            </a:r>
          </a:p>
          <a:p>
            <a:pPr marL="628650" lvl="1" indent="-171450" algn="l" rtl="0">
              <a:spcBef>
                <a:spcPts val="0"/>
              </a:spcBef>
              <a:spcAft>
                <a:spcPts val="0"/>
              </a:spcAft>
              <a:buFont typeface="Arial" panose="020B0604020202020204" pitchFamily="34" charset="0"/>
              <a:buChar char="•"/>
            </a:pPr>
            <a:r>
              <a:rPr lang="en-US"/>
              <a:t>Track match as you go</a:t>
            </a:r>
            <a:endParaRPr/>
          </a:p>
        </p:txBody>
      </p:sp>
    </p:spTree>
    <p:extLst>
      <p:ext uri="{BB962C8B-B14F-4D97-AF65-F5344CB8AC3E}">
        <p14:creationId xmlns:p14="http://schemas.microsoft.com/office/powerpoint/2010/main" val="2774822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71A0F-AECB-BF50-1C29-8429F061C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8FD2E-3D40-A082-D0A9-36BAB92BACC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9BEF4D2-5660-0EEC-E35E-B235C4E7F96C}"/>
              </a:ext>
            </a:extLst>
          </p:cNvPr>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60666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3EB7C-0897-D3B2-EDB3-700E0514D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34939-D625-68A7-D315-1540B244F76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2F14396-F037-39AD-E9A1-96715A1273B9}"/>
              </a:ext>
            </a:extLst>
          </p:cNvPr>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75911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Statement of Work – reminders: </a:t>
            </a:r>
          </a:p>
          <a:p>
            <a:pPr marL="171450" indent="-171450">
              <a:buFontTx/>
              <a:buChar char="-"/>
            </a:pPr>
            <a:r>
              <a:rPr lang="en-US"/>
              <a:t>1:1 match required only for projects awarded over $50k</a:t>
            </a:r>
          </a:p>
          <a:p>
            <a:pPr marL="171450" indent="-171450">
              <a:buFontTx/>
              <a:buChar char="-"/>
            </a:pPr>
            <a:r>
              <a:rPr lang="en-US"/>
              <a:t>Timeline – event must be between 08/01/24 – 07/31/25</a:t>
            </a:r>
          </a:p>
          <a:p>
            <a:pPr marL="171450" indent="-171450">
              <a:buFontTx/>
              <a:buChar char="-"/>
            </a:pPr>
            <a:r>
              <a:rPr lang="en-US"/>
              <a:t>All expenses charged to grant to be charged within the approved budget categories and contract dates</a:t>
            </a:r>
          </a:p>
          <a:p>
            <a:pPr marL="171450" indent="-171450">
              <a:buFontTx/>
              <a:buChar char="-"/>
            </a:pPr>
            <a:r>
              <a:rPr lang="en-US"/>
              <a:t>Document all STAR expenditures – amounts can change between lines, but no NEW categories added later</a:t>
            </a:r>
          </a:p>
          <a:p>
            <a:pPr marL="171450" indent="-171450">
              <a:buFontTx/>
              <a:buChar char="-"/>
            </a:pPr>
            <a:r>
              <a:rPr lang="en-US"/>
              <a:t>Big ticket items usually easiest</a:t>
            </a:r>
          </a:p>
          <a:p>
            <a:pPr marL="171450" indent="-171450">
              <a:buFontTx/>
              <a:buChar char="-"/>
            </a:pPr>
            <a:r>
              <a:rPr lang="en-US"/>
              <a:t>Cannot fund food or beverage</a:t>
            </a:r>
          </a:p>
          <a:p>
            <a:pPr marL="171450" indent="-171450">
              <a:buFontTx/>
              <a:buChar char="-"/>
            </a:pPr>
            <a:r>
              <a:rPr lang="en-US" b="0" i="0">
                <a:solidFill>
                  <a:srgbClr val="000000"/>
                </a:solidFill>
                <a:effectLst/>
                <a:latin typeface="Open Sans" panose="020B0606030504020204" pitchFamily="34" charset="0"/>
              </a:rPr>
              <a:t>City will not reimburse expenses related to insurance coverage</a:t>
            </a:r>
            <a:endParaRPr lang="en-US"/>
          </a:p>
          <a:p>
            <a:pPr marL="171450" indent="-171450">
              <a:buFontTx/>
              <a:buChar char="-"/>
            </a:pPr>
            <a:r>
              <a:rPr lang="en-US"/>
              <a:t>Matching funds documentation</a:t>
            </a:r>
          </a:p>
          <a:p>
            <a:pPr marL="171450" indent="-171450">
              <a:buFontTx/>
              <a:buChar char="-"/>
            </a:pPr>
            <a:endParaRPr lang="en-US"/>
          </a:p>
          <a:p>
            <a:endParaRPr lang="en-US"/>
          </a:p>
        </p:txBody>
      </p:sp>
      <p:sp>
        <p:nvSpPr>
          <p:cNvPr id="4" name="Slide Number Placeholder 3"/>
          <p:cNvSpPr>
            <a:spLocks noGrp="1"/>
          </p:cNvSpPr>
          <p:nvPr>
            <p:ph type="sldNum" sz="quarter" idx="5"/>
          </p:nvPr>
        </p:nvSpPr>
        <p:spPr/>
        <p:txBody>
          <a:bodyPr/>
          <a:lstStyle/>
          <a:p>
            <a:fld id="{6AF6BC8B-70BF-4962-AE6F-6FA40298739F}" type="slidenum">
              <a:rPr lang="en-US" smtClean="0"/>
              <a:t>11</a:t>
            </a:fld>
            <a:endParaRPr lang="en-US"/>
          </a:p>
        </p:txBody>
      </p:sp>
    </p:spTree>
    <p:extLst>
      <p:ext uri="{BB962C8B-B14F-4D97-AF65-F5344CB8AC3E}">
        <p14:creationId xmlns:p14="http://schemas.microsoft.com/office/powerpoint/2010/main" val="1808130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VOP packet – stay later to hear from Yia/staff</a:t>
            </a:r>
          </a:p>
          <a:p>
            <a:endParaRPr lang="en-US"/>
          </a:p>
          <a:p>
            <a:r>
              <a:rPr lang="en-US"/>
              <a:t>LOOK AT MY LIST FOR VOP / Sec of State</a:t>
            </a:r>
          </a:p>
          <a:p>
            <a:endParaRPr lang="en-US"/>
          </a:p>
        </p:txBody>
      </p:sp>
      <p:sp>
        <p:nvSpPr>
          <p:cNvPr id="4" name="Slide Number Placeholder 3"/>
          <p:cNvSpPr>
            <a:spLocks noGrp="1"/>
          </p:cNvSpPr>
          <p:nvPr>
            <p:ph type="sldNum" sz="quarter" idx="5"/>
          </p:nvPr>
        </p:nvSpPr>
        <p:spPr/>
        <p:txBody>
          <a:bodyPr/>
          <a:lstStyle/>
          <a:p>
            <a:fld id="{6AF6BC8B-70BF-4962-AE6F-6FA40298739F}" type="slidenum">
              <a:rPr lang="en-US" smtClean="0"/>
              <a:t>12</a:t>
            </a:fld>
            <a:endParaRPr lang="en-US"/>
          </a:p>
        </p:txBody>
      </p:sp>
    </p:spTree>
    <p:extLst>
      <p:ext uri="{BB962C8B-B14F-4D97-AF65-F5344CB8AC3E}">
        <p14:creationId xmlns:p14="http://schemas.microsoft.com/office/powerpoint/2010/main" val="3624743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454143"/>
                </a:solidFill>
              </a:rPr>
              <a:t>The City has partnered with </a:t>
            </a:r>
            <a:r>
              <a:rPr lang="en-US" err="1">
                <a:solidFill>
                  <a:srgbClr val="454143"/>
                </a:solidFill>
              </a:rPr>
              <a:t>PaymentWorks</a:t>
            </a:r>
            <a:r>
              <a:rPr lang="en-US">
                <a:solidFill>
                  <a:srgbClr val="454143"/>
                </a:solidFill>
              </a:rPr>
              <a:t>, a third-party service provider, to validate and manage vendor information.  Grantees are required to complete the registration to get set up as a vendor and receive payments from the City.  Those new to contracting with the City - OR - haven't started their registration with </a:t>
            </a:r>
            <a:r>
              <a:rPr lang="en-US" err="1">
                <a:solidFill>
                  <a:srgbClr val="454143"/>
                </a:solidFill>
              </a:rPr>
              <a:t>PaymentWorks</a:t>
            </a:r>
            <a:r>
              <a:rPr lang="en-US">
                <a:solidFill>
                  <a:srgbClr val="454143"/>
                </a:solidFill>
              </a:rPr>
              <a:t> will receive an email from STAR staff to complete the registration. Important things to keep in mind as you register: </a:t>
            </a:r>
          </a:p>
          <a:p>
            <a:pPr marL="228600" indent="-228600">
              <a:buAutoNum type="arabicPeriod"/>
            </a:pPr>
            <a:r>
              <a:rPr lang="en-US">
                <a:solidFill>
                  <a:srgbClr val="454143"/>
                </a:solidFill>
              </a:rPr>
              <a:t>You'll want to save your </a:t>
            </a:r>
            <a:r>
              <a:rPr lang="en-US" err="1">
                <a:solidFill>
                  <a:srgbClr val="454143"/>
                </a:solidFill>
              </a:rPr>
              <a:t>PaymentWorks</a:t>
            </a:r>
            <a:r>
              <a:rPr lang="en-US">
                <a:solidFill>
                  <a:srgbClr val="454143"/>
                </a:solidFill>
              </a:rPr>
              <a:t> login information so you can log back in to make any requested corrections or updates to your account. </a:t>
            </a:r>
          </a:p>
          <a:p>
            <a:pPr marL="228600" indent="-228600">
              <a:buAutoNum type="arabicPeriod"/>
            </a:pPr>
            <a:r>
              <a:rPr lang="en-US" err="1">
                <a:solidFill>
                  <a:srgbClr val="000000"/>
                </a:solidFill>
              </a:rPr>
              <a:t>PaymentWorks</a:t>
            </a:r>
            <a:r>
              <a:rPr lang="en-US">
                <a:solidFill>
                  <a:srgbClr val="000000"/>
                </a:solidFill>
              </a:rPr>
              <a:t> accounts are designed to represent a single tax entity, meaning</a:t>
            </a:r>
            <a:r>
              <a:rPr lang="en-US">
                <a:solidFill>
                  <a:srgbClr val="454143"/>
                </a:solidFill>
              </a:rPr>
              <a:t> i</a:t>
            </a:r>
            <a:r>
              <a:rPr lang="en-US">
                <a:solidFill>
                  <a:srgbClr val="000000"/>
                </a:solidFill>
              </a:rPr>
              <a:t>f you manage multiple entities that need to register with </a:t>
            </a:r>
            <a:r>
              <a:rPr lang="en-US" err="1">
                <a:solidFill>
                  <a:srgbClr val="000000"/>
                </a:solidFill>
              </a:rPr>
              <a:t>PaymentWorks</a:t>
            </a:r>
            <a:r>
              <a:rPr lang="en-US">
                <a:solidFill>
                  <a:srgbClr val="000000"/>
                </a:solidFill>
              </a:rPr>
              <a:t>, you will need to create a separate account for each entity using a different email every time. </a:t>
            </a:r>
            <a:endParaRPr lang="en-US">
              <a:solidFill>
                <a:srgbClr val="454143"/>
              </a:solidFill>
              <a:ea typeface="Calibri"/>
              <a:cs typeface="Calibri"/>
            </a:endParaRPr>
          </a:p>
          <a:p>
            <a:pPr marL="228600" indent="-228600">
              <a:buAutoNum type="arabicPeriod"/>
            </a:pPr>
            <a:r>
              <a:rPr lang="en-US">
                <a:solidFill>
                  <a:srgbClr val="000000"/>
                </a:solidFill>
                <a:ea typeface="Calibri"/>
                <a:cs typeface="Calibri"/>
              </a:rPr>
              <a:t>Your information must match throughout all forms and documents, including the information you provide to your project manager for your contract and payment request forms.</a:t>
            </a:r>
          </a:p>
          <a:p>
            <a:pPr marL="228600" indent="-228600">
              <a:buAutoNum type="arabicPeriod"/>
            </a:pPr>
            <a:r>
              <a:rPr lang="en-US">
                <a:solidFill>
                  <a:srgbClr val="000000"/>
                </a:solidFill>
                <a:ea typeface="Calibri"/>
                <a:cs typeface="Calibri"/>
              </a:rPr>
              <a:t>You can now opt in for ACH payments! If you do choose ACH as your preferred method of payment, </a:t>
            </a:r>
            <a:r>
              <a:rPr lang="en-US" err="1">
                <a:solidFill>
                  <a:srgbClr val="000000"/>
                </a:solidFill>
                <a:ea typeface="Calibri"/>
                <a:cs typeface="Calibri"/>
              </a:rPr>
              <a:t>PaymentWorks</a:t>
            </a:r>
            <a:r>
              <a:rPr lang="en-US">
                <a:solidFill>
                  <a:srgbClr val="000000"/>
                </a:solidFill>
                <a:ea typeface="Calibri"/>
                <a:cs typeface="Calibri"/>
              </a:rPr>
              <a:t> may reach out to you by phone to verify your banking information. It is important that you return their call if they leave a message.</a:t>
            </a:r>
          </a:p>
          <a:p>
            <a:pPr marL="228600" indent="-228600">
              <a:buAutoNum type="arabicPeriod"/>
            </a:pPr>
            <a:r>
              <a:rPr lang="en-US">
                <a:solidFill>
                  <a:srgbClr val="000000"/>
                </a:solidFill>
                <a:ea typeface="Calibri"/>
                <a:cs typeface="Calibri"/>
              </a:rPr>
              <a:t>Because this is a third party service provider, the City does not have any oversight of their process and cannot provide technical assistance.</a:t>
            </a:r>
          </a:p>
        </p:txBody>
      </p:sp>
      <p:sp>
        <p:nvSpPr>
          <p:cNvPr id="4" name="Slide Number Placeholder 3"/>
          <p:cNvSpPr>
            <a:spLocks noGrp="1"/>
          </p:cNvSpPr>
          <p:nvPr>
            <p:ph type="sldNum" sz="quarter" idx="5"/>
          </p:nvPr>
        </p:nvSpPr>
        <p:spPr/>
        <p:txBody>
          <a:bodyPr/>
          <a:lstStyle/>
          <a:p>
            <a:fld id="{6AF6BC8B-70BF-4962-AE6F-6FA40298739F}" type="slidenum">
              <a:rPr lang="en-US" smtClean="0"/>
              <a:t>16</a:t>
            </a:fld>
            <a:endParaRPr lang="en-US"/>
          </a:p>
        </p:txBody>
      </p:sp>
    </p:spTree>
    <p:extLst>
      <p:ext uri="{BB962C8B-B14F-4D97-AF65-F5344CB8AC3E}">
        <p14:creationId xmlns:p14="http://schemas.microsoft.com/office/powerpoint/2010/main" val="774529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F6BC8B-70BF-4962-AE6F-6FA40298739F}" type="slidenum">
              <a:rPr lang="en-US" smtClean="0"/>
              <a:t>22</a:t>
            </a:fld>
            <a:endParaRPr lang="en-US"/>
          </a:p>
        </p:txBody>
      </p:sp>
    </p:spTree>
    <p:extLst>
      <p:ext uri="{BB962C8B-B14F-4D97-AF65-F5344CB8AC3E}">
        <p14:creationId xmlns:p14="http://schemas.microsoft.com/office/powerpoint/2010/main" val="3826492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BE380-3EE3-44A2-96C6-4163DAB5B8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531641-BA01-4EAF-8189-FB29F70282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38BF12-1BB4-42C3-859E-FE95CAF8480D}"/>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5" name="Footer Placeholder 4">
            <a:extLst>
              <a:ext uri="{FF2B5EF4-FFF2-40B4-BE49-F238E27FC236}">
                <a16:creationId xmlns:a16="http://schemas.microsoft.com/office/drawing/2014/main" id="{40AE1E96-EAA7-4618-9488-5D12F09AE9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B6019A-2F9D-47BC-B61E-6A54AE067C15}"/>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2873779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FF63C-80AA-407D-8153-2A1BAC6824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F5FD7C-D3B6-4157-9CD3-D5E5AE40E7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A2E534-FEEE-4292-9256-471274CC75EC}"/>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5" name="Footer Placeholder 4">
            <a:extLst>
              <a:ext uri="{FF2B5EF4-FFF2-40B4-BE49-F238E27FC236}">
                <a16:creationId xmlns:a16="http://schemas.microsoft.com/office/drawing/2014/main" id="{A8E76E1B-43E3-4696-A9E0-AF0C7D54DA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225291-C18E-4BAB-822A-C5CAAD5B5DE4}"/>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2147140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CFD703-7359-4C64-809A-2EAEF75E01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BD7115-47CC-4CD0-8B30-3C1DD076E4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91E64C-DBEB-4CEB-92F6-839ED727A973}"/>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5" name="Footer Placeholder 4">
            <a:extLst>
              <a:ext uri="{FF2B5EF4-FFF2-40B4-BE49-F238E27FC236}">
                <a16:creationId xmlns:a16="http://schemas.microsoft.com/office/drawing/2014/main" id="{6A096E5D-E5FD-4A05-9031-0877472B01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3264F8-3B0E-4977-9FED-2678971EBADC}"/>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186693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Big Rivers Blue)">
  <p:cSld name="Content (Big Rivers Blue)">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9"/>
          <p:cNvSpPr txBox="1">
            <a:spLocks noGrp="1"/>
          </p:cNvSpPr>
          <p:nvPr>
            <p:ph type="title"/>
          </p:nvPr>
        </p:nvSpPr>
        <p:spPr>
          <a:xfrm>
            <a:off x="717800" y="1385000"/>
            <a:ext cx="10609600" cy="930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Red Hat Text"/>
              <a:buNone/>
              <a:defRPr sz="3200" b="1">
                <a:solidFill>
                  <a:schemeClr val="dk1"/>
                </a:solidFill>
                <a:latin typeface="Red Hat Text"/>
                <a:ea typeface="Red Hat Text"/>
                <a:cs typeface="Red Hat Text"/>
                <a:sym typeface="Red Hat Text"/>
              </a:defRPr>
            </a:lvl1pPr>
            <a:lvl2pPr lvl="1" rtl="0">
              <a:spcBef>
                <a:spcPts val="0"/>
              </a:spcBef>
              <a:spcAft>
                <a:spcPts val="0"/>
              </a:spcAft>
              <a:buSzPts val="3600"/>
              <a:buNone/>
              <a:defRPr sz="4800">
                <a:latin typeface="Verdana"/>
                <a:ea typeface="Verdana"/>
                <a:cs typeface="Verdana"/>
                <a:sym typeface="Verdana"/>
              </a:defRPr>
            </a:lvl2pPr>
            <a:lvl3pPr lvl="2" rtl="0">
              <a:spcBef>
                <a:spcPts val="0"/>
              </a:spcBef>
              <a:spcAft>
                <a:spcPts val="0"/>
              </a:spcAft>
              <a:buSzPts val="3600"/>
              <a:buNone/>
              <a:defRPr sz="4800">
                <a:latin typeface="Verdana"/>
                <a:ea typeface="Verdana"/>
                <a:cs typeface="Verdana"/>
                <a:sym typeface="Verdana"/>
              </a:defRPr>
            </a:lvl3pPr>
            <a:lvl4pPr lvl="3" rtl="0">
              <a:spcBef>
                <a:spcPts val="0"/>
              </a:spcBef>
              <a:spcAft>
                <a:spcPts val="0"/>
              </a:spcAft>
              <a:buSzPts val="3600"/>
              <a:buNone/>
              <a:defRPr sz="4800">
                <a:latin typeface="Verdana"/>
                <a:ea typeface="Verdana"/>
                <a:cs typeface="Verdana"/>
                <a:sym typeface="Verdana"/>
              </a:defRPr>
            </a:lvl4pPr>
            <a:lvl5pPr lvl="4" rtl="0">
              <a:spcBef>
                <a:spcPts val="0"/>
              </a:spcBef>
              <a:spcAft>
                <a:spcPts val="0"/>
              </a:spcAft>
              <a:buSzPts val="3600"/>
              <a:buNone/>
              <a:defRPr sz="4800">
                <a:latin typeface="Verdana"/>
                <a:ea typeface="Verdana"/>
                <a:cs typeface="Verdana"/>
                <a:sym typeface="Verdana"/>
              </a:defRPr>
            </a:lvl5pPr>
            <a:lvl6pPr lvl="5" rtl="0">
              <a:spcBef>
                <a:spcPts val="0"/>
              </a:spcBef>
              <a:spcAft>
                <a:spcPts val="0"/>
              </a:spcAft>
              <a:buSzPts val="3600"/>
              <a:buNone/>
              <a:defRPr sz="4800">
                <a:latin typeface="Verdana"/>
                <a:ea typeface="Verdana"/>
                <a:cs typeface="Verdana"/>
                <a:sym typeface="Verdana"/>
              </a:defRPr>
            </a:lvl6pPr>
            <a:lvl7pPr lvl="6" rtl="0">
              <a:spcBef>
                <a:spcPts val="0"/>
              </a:spcBef>
              <a:spcAft>
                <a:spcPts val="0"/>
              </a:spcAft>
              <a:buSzPts val="3600"/>
              <a:buNone/>
              <a:defRPr sz="4800">
                <a:latin typeface="Verdana"/>
                <a:ea typeface="Verdana"/>
                <a:cs typeface="Verdana"/>
                <a:sym typeface="Verdana"/>
              </a:defRPr>
            </a:lvl7pPr>
            <a:lvl8pPr lvl="7" rtl="0">
              <a:spcBef>
                <a:spcPts val="0"/>
              </a:spcBef>
              <a:spcAft>
                <a:spcPts val="0"/>
              </a:spcAft>
              <a:buSzPts val="3600"/>
              <a:buNone/>
              <a:defRPr sz="4800">
                <a:latin typeface="Verdana"/>
                <a:ea typeface="Verdana"/>
                <a:cs typeface="Verdana"/>
                <a:sym typeface="Verdana"/>
              </a:defRPr>
            </a:lvl8pPr>
            <a:lvl9pPr lvl="8" rtl="0">
              <a:spcBef>
                <a:spcPts val="0"/>
              </a:spcBef>
              <a:spcAft>
                <a:spcPts val="0"/>
              </a:spcAft>
              <a:buSzPts val="3600"/>
              <a:buNone/>
              <a:defRPr sz="4800">
                <a:latin typeface="Verdana"/>
                <a:ea typeface="Verdana"/>
                <a:cs typeface="Verdana"/>
                <a:sym typeface="Verdana"/>
              </a:defRPr>
            </a:lvl9pPr>
          </a:lstStyle>
          <a:p>
            <a:endParaRPr/>
          </a:p>
        </p:txBody>
      </p:sp>
      <p:sp>
        <p:nvSpPr>
          <p:cNvPr id="69" name="Google Shape;69;p19"/>
          <p:cNvSpPr txBox="1">
            <a:spLocks noGrp="1"/>
          </p:cNvSpPr>
          <p:nvPr>
            <p:ph type="body" idx="1"/>
          </p:nvPr>
        </p:nvSpPr>
        <p:spPr>
          <a:xfrm>
            <a:off x="717800" y="2479133"/>
            <a:ext cx="10609600" cy="3758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SzPts val="1400"/>
              <a:buFont typeface="Open Sans"/>
              <a:buChar char="●"/>
              <a:defRPr>
                <a:latin typeface="Open Sans"/>
                <a:ea typeface="Open Sans"/>
                <a:cs typeface="Open Sans"/>
                <a:sym typeface="Open Sans"/>
              </a:defRPr>
            </a:lvl1pPr>
            <a:lvl2pPr marL="1219170" lvl="1" indent="-423323" rtl="0">
              <a:spcBef>
                <a:spcPts val="0"/>
              </a:spcBef>
              <a:spcAft>
                <a:spcPts val="0"/>
              </a:spcAft>
              <a:buSzPts val="1400"/>
              <a:buFont typeface="Open Sans"/>
              <a:buChar char="○"/>
              <a:defRPr>
                <a:latin typeface="Open Sans"/>
                <a:ea typeface="Open Sans"/>
                <a:cs typeface="Open Sans"/>
                <a:sym typeface="Open Sans"/>
              </a:defRPr>
            </a:lvl2pPr>
            <a:lvl3pPr marL="1828754" lvl="2" indent="-423323" rtl="0">
              <a:spcBef>
                <a:spcPts val="0"/>
              </a:spcBef>
              <a:spcAft>
                <a:spcPts val="0"/>
              </a:spcAft>
              <a:buSzPts val="1400"/>
              <a:buFont typeface="Open Sans"/>
              <a:buChar char="■"/>
              <a:defRPr>
                <a:latin typeface="Open Sans"/>
                <a:ea typeface="Open Sans"/>
                <a:cs typeface="Open Sans"/>
                <a:sym typeface="Open Sans"/>
              </a:defRPr>
            </a:lvl3pPr>
            <a:lvl4pPr marL="2438339" lvl="3" indent="-423323" rtl="0">
              <a:spcBef>
                <a:spcPts val="0"/>
              </a:spcBef>
              <a:spcAft>
                <a:spcPts val="0"/>
              </a:spcAft>
              <a:buSzPts val="1400"/>
              <a:buFont typeface="Open Sans"/>
              <a:buChar char="●"/>
              <a:defRPr>
                <a:latin typeface="Open Sans"/>
                <a:ea typeface="Open Sans"/>
                <a:cs typeface="Open Sans"/>
                <a:sym typeface="Open Sans"/>
              </a:defRPr>
            </a:lvl4pPr>
            <a:lvl5pPr marL="3047924" lvl="4" indent="-423323" rtl="0">
              <a:spcBef>
                <a:spcPts val="0"/>
              </a:spcBef>
              <a:spcAft>
                <a:spcPts val="0"/>
              </a:spcAft>
              <a:buSzPts val="1400"/>
              <a:buFont typeface="Open Sans"/>
              <a:buChar char="○"/>
              <a:defRPr>
                <a:latin typeface="Open Sans"/>
                <a:ea typeface="Open Sans"/>
                <a:cs typeface="Open Sans"/>
                <a:sym typeface="Open Sans"/>
              </a:defRPr>
            </a:lvl5pPr>
            <a:lvl6pPr marL="3657509" lvl="5" indent="-423323" rtl="0">
              <a:spcBef>
                <a:spcPts val="0"/>
              </a:spcBef>
              <a:spcAft>
                <a:spcPts val="0"/>
              </a:spcAft>
              <a:buSzPts val="1400"/>
              <a:buFont typeface="Open Sans"/>
              <a:buChar char="■"/>
              <a:defRPr>
                <a:latin typeface="Open Sans"/>
                <a:ea typeface="Open Sans"/>
                <a:cs typeface="Open Sans"/>
                <a:sym typeface="Open Sans"/>
              </a:defRPr>
            </a:lvl6pPr>
            <a:lvl7pPr marL="4267093" lvl="6" indent="-423323" rtl="0">
              <a:spcBef>
                <a:spcPts val="0"/>
              </a:spcBef>
              <a:spcAft>
                <a:spcPts val="0"/>
              </a:spcAft>
              <a:buSzPts val="1400"/>
              <a:buFont typeface="Open Sans"/>
              <a:buChar char="●"/>
              <a:defRPr>
                <a:latin typeface="Open Sans"/>
                <a:ea typeface="Open Sans"/>
                <a:cs typeface="Open Sans"/>
                <a:sym typeface="Open Sans"/>
              </a:defRPr>
            </a:lvl7pPr>
            <a:lvl8pPr marL="4876678" lvl="7" indent="-423323" rtl="0">
              <a:spcBef>
                <a:spcPts val="0"/>
              </a:spcBef>
              <a:spcAft>
                <a:spcPts val="0"/>
              </a:spcAft>
              <a:buSzPts val="1400"/>
              <a:buFont typeface="Open Sans"/>
              <a:buChar char="○"/>
              <a:defRPr>
                <a:latin typeface="Open Sans"/>
                <a:ea typeface="Open Sans"/>
                <a:cs typeface="Open Sans"/>
                <a:sym typeface="Open Sans"/>
              </a:defRPr>
            </a:lvl8pPr>
            <a:lvl9pPr marL="5486263" lvl="8" indent="-423323"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953751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93"/>
        <p:cNvGrpSpPr/>
        <p:nvPr/>
      </p:nvGrpSpPr>
      <p:grpSpPr>
        <a:xfrm>
          <a:off x="0" y="0"/>
          <a:ext cx="0" cy="0"/>
          <a:chOff x="0" y="0"/>
          <a:chExt cx="0" cy="0"/>
        </a:xfrm>
      </p:grpSpPr>
    </p:spTree>
    <p:extLst>
      <p:ext uri="{BB962C8B-B14F-4D97-AF65-F5344CB8AC3E}">
        <p14:creationId xmlns:p14="http://schemas.microsoft.com/office/powerpoint/2010/main" val="2567151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B (Sky-Tinted Blue)" type="blank">
  <p:cSld name="BLANK">
    <p:bg>
      <p:bgPr>
        <a:blipFill>
          <a:blip r:embed="rId2">
            <a:alphaModFix/>
          </a:blip>
          <a:stretch>
            <a:fillRect/>
          </a:stretch>
        </a:blipFill>
        <a:effectLst/>
      </p:bgPr>
    </p:bg>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a:off x="717800" y="1181400"/>
            <a:ext cx="10827600" cy="930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2366D6"/>
              </a:buClr>
              <a:buSzPts val="2400"/>
              <a:buFont typeface="Red Hat Text"/>
              <a:buNone/>
              <a:defRPr sz="3200" b="1">
                <a:solidFill>
                  <a:srgbClr val="2366D6"/>
                </a:solidFill>
                <a:latin typeface="Red Hat Text"/>
                <a:ea typeface="Red Hat Text"/>
                <a:cs typeface="Red Hat Text"/>
                <a:sym typeface="Red Hat Text"/>
              </a:defRPr>
            </a:lvl1pPr>
            <a:lvl2pPr lvl="1" rtl="0">
              <a:spcBef>
                <a:spcPts val="0"/>
              </a:spcBef>
              <a:spcAft>
                <a:spcPts val="0"/>
              </a:spcAft>
              <a:buClr>
                <a:srgbClr val="2366D6"/>
              </a:buClr>
              <a:buSzPts val="3600"/>
              <a:buNone/>
              <a:defRPr sz="4800">
                <a:solidFill>
                  <a:srgbClr val="2366D6"/>
                </a:solidFill>
                <a:latin typeface="Verdana"/>
                <a:ea typeface="Verdana"/>
                <a:cs typeface="Verdana"/>
                <a:sym typeface="Verdana"/>
              </a:defRPr>
            </a:lvl2pPr>
            <a:lvl3pPr lvl="2" rtl="0">
              <a:spcBef>
                <a:spcPts val="0"/>
              </a:spcBef>
              <a:spcAft>
                <a:spcPts val="0"/>
              </a:spcAft>
              <a:buClr>
                <a:srgbClr val="2366D6"/>
              </a:buClr>
              <a:buSzPts val="3600"/>
              <a:buNone/>
              <a:defRPr sz="4800">
                <a:solidFill>
                  <a:srgbClr val="2366D6"/>
                </a:solidFill>
                <a:latin typeface="Verdana"/>
                <a:ea typeface="Verdana"/>
                <a:cs typeface="Verdana"/>
                <a:sym typeface="Verdana"/>
              </a:defRPr>
            </a:lvl3pPr>
            <a:lvl4pPr lvl="3" rtl="0">
              <a:spcBef>
                <a:spcPts val="0"/>
              </a:spcBef>
              <a:spcAft>
                <a:spcPts val="0"/>
              </a:spcAft>
              <a:buClr>
                <a:srgbClr val="2366D6"/>
              </a:buClr>
              <a:buSzPts val="3600"/>
              <a:buNone/>
              <a:defRPr sz="4800">
                <a:solidFill>
                  <a:srgbClr val="2366D6"/>
                </a:solidFill>
                <a:latin typeface="Verdana"/>
                <a:ea typeface="Verdana"/>
                <a:cs typeface="Verdana"/>
                <a:sym typeface="Verdana"/>
              </a:defRPr>
            </a:lvl4pPr>
            <a:lvl5pPr lvl="4" rtl="0">
              <a:spcBef>
                <a:spcPts val="0"/>
              </a:spcBef>
              <a:spcAft>
                <a:spcPts val="0"/>
              </a:spcAft>
              <a:buClr>
                <a:srgbClr val="2366D6"/>
              </a:buClr>
              <a:buSzPts val="3600"/>
              <a:buNone/>
              <a:defRPr sz="4800">
                <a:solidFill>
                  <a:srgbClr val="2366D6"/>
                </a:solidFill>
                <a:latin typeface="Verdana"/>
                <a:ea typeface="Verdana"/>
                <a:cs typeface="Verdana"/>
                <a:sym typeface="Verdana"/>
              </a:defRPr>
            </a:lvl5pPr>
            <a:lvl6pPr lvl="5" rtl="0">
              <a:spcBef>
                <a:spcPts val="0"/>
              </a:spcBef>
              <a:spcAft>
                <a:spcPts val="0"/>
              </a:spcAft>
              <a:buClr>
                <a:srgbClr val="2366D6"/>
              </a:buClr>
              <a:buSzPts val="3600"/>
              <a:buNone/>
              <a:defRPr sz="4800">
                <a:solidFill>
                  <a:srgbClr val="2366D6"/>
                </a:solidFill>
                <a:latin typeface="Verdana"/>
                <a:ea typeface="Verdana"/>
                <a:cs typeface="Verdana"/>
                <a:sym typeface="Verdana"/>
              </a:defRPr>
            </a:lvl6pPr>
            <a:lvl7pPr lvl="6" rtl="0">
              <a:spcBef>
                <a:spcPts val="0"/>
              </a:spcBef>
              <a:spcAft>
                <a:spcPts val="0"/>
              </a:spcAft>
              <a:buClr>
                <a:srgbClr val="2366D6"/>
              </a:buClr>
              <a:buSzPts val="3600"/>
              <a:buNone/>
              <a:defRPr sz="4800">
                <a:solidFill>
                  <a:srgbClr val="2366D6"/>
                </a:solidFill>
                <a:latin typeface="Verdana"/>
                <a:ea typeface="Verdana"/>
                <a:cs typeface="Verdana"/>
                <a:sym typeface="Verdana"/>
              </a:defRPr>
            </a:lvl7pPr>
            <a:lvl8pPr lvl="7" rtl="0">
              <a:spcBef>
                <a:spcPts val="0"/>
              </a:spcBef>
              <a:spcAft>
                <a:spcPts val="0"/>
              </a:spcAft>
              <a:buClr>
                <a:srgbClr val="2366D6"/>
              </a:buClr>
              <a:buSzPts val="3600"/>
              <a:buNone/>
              <a:defRPr sz="4800">
                <a:solidFill>
                  <a:srgbClr val="2366D6"/>
                </a:solidFill>
                <a:latin typeface="Verdana"/>
                <a:ea typeface="Verdana"/>
                <a:cs typeface="Verdana"/>
                <a:sym typeface="Verdana"/>
              </a:defRPr>
            </a:lvl8pPr>
            <a:lvl9pPr lvl="8" rtl="0">
              <a:spcBef>
                <a:spcPts val="0"/>
              </a:spcBef>
              <a:spcAft>
                <a:spcPts val="0"/>
              </a:spcAft>
              <a:buClr>
                <a:srgbClr val="2366D6"/>
              </a:buClr>
              <a:buSzPts val="3600"/>
              <a:buNone/>
              <a:defRPr sz="4800">
                <a:solidFill>
                  <a:srgbClr val="2366D6"/>
                </a:solidFill>
                <a:latin typeface="Verdana"/>
                <a:ea typeface="Verdana"/>
                <a:cs typeface="Verdana"/>
                <a:sym typeface="Verdana"/>
              </a:defRPr>
            </a:lvl9pPr>
          </a:lstStyle>
          <a:p>
            <a:endParaRPr/>
          </a:p>
        </p:txBody>
      </p:sp>
      <p:sp>
        <p:nvSpPr>
          <p:cNvPr id="80" name="Google Shape;80;p22"/>
          <p:cNvSpPr txBox="1">
            <a:spLocks noGrp="1"/>
          </p:cNvSpPr>
          <p:nvPr>
            <p:ph type="body" idx="1"/>
          </p:nvPr>
        </p:nvSpPr>
        <p:spPr>
          <a:xfrm>
            <a:off x="717800" y="2299500"/>
            <a:ext cx="10609600" cy="3758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SzPts val="1400"/>
              <a:buFont typeface="Open Sans"/>
              <a:buChar char="●"/>
              <a:defRPr>
                <a:latin typeface="Open Sans"/>
                <a:ea typeface="Open Sans"/>
                <a:cs typeface="Open Sans"/>
                <a:sym typeface="Open Sans"/>
              </a:defRPr>
            </a:lvl1pPr>
            <a:lvl2pPr marL="1219170" lvl="1" indent="-423323" rtl="0">
              <a:spcBef>
                <a:spcPts val="0"/>
              </a:spcBef>
              <a:spcAft>
                <a:spcPts val="0"/>
              </a:spcAft>
              <a:buSzPts val="1400"/>
              <a:buFont typeface="Open Sans"/>
              <a:buChar char="○"/>
              <a:defRPr>
                <a:latin typeface="Open Sans"/>
                <a:ea typeface="Open Sans"/>
                <a:cs typeface="Open Sans"/>
                <a:sym typeface="Open Sans"/>
              </a:defRPr>
            </a:lvl2pPr>
            <a:lvl3pPr marL="1828754" lvl="2" indent="-423323" rtl="0">
              <a:spcBef>
                <a:spcPts val="0"/>
              </a:spcBef>
              <a:spcAft>
                <a:spcPts val="0"/>
              </a:spcAft>
              <a:buSzPts val="1400"/>
              <a:buFont typeface="Open Sans"/>
              <a:buChar char="■"/>
              <a:defRPr>
                <a:latin typeface="Open Sans"/>
                <a:ea typeface="Open Sans"/>
                <a:cs typeface="Open Sans"/>
                <a:sym typeface="Open Sans"/>
              </a:defRPr>
            </a:lvl3pPr>
            <a:lvl4pPr marL="2438339" lvl="3" indent="-423323" rtl="0">
              <a:spcBef>
                <a:spcPts val="0"/>
              </a:spcBef>
              <a:spcAft>
                <a:spcPts val="0"/>
              </a:spcAft>
              <a:buSzPts val="1400"/>
              <a:buFont typeface="Open Sans"/>
              <a:buChar char="●"/>
              <a:defRPr>
                <a:latin typeface="Open Sans"/>
                <a:ea typeface="Open Sans"/>
                <a:cs typeface="Open Sans"/>
                <a:sym typeface="Open Sans"/>
              </a:defRPr>
            </a:lvl4pPr>
            <a:lvl5pPr marL="3047924" lvl="4" indent="-423323" rtl="0">
              <a:spcBef>
                <a:spcPts val="0"/>
              </a:spcBef>
              <a:spcAft>
                <a:spcPts val="0"/>
              </a:spcAft>
              <a:buSzPts val="1400"/>
              <a:buFont typeface="Open Sans"/>
              <a:buChar char="○"/>
              <a:defRPr>
                <a:latin typeface="Open Sans"/>
                <a:ea typeface="Open Sans"/>
                <a:cs typeface="Open Sans"/>
                <a:sym typeface="Open Sans"/>
              </a:defRPr>
            </a:lvl5pPr>
            <a:lvl6pPr marL="3657509" lvl="5" indent="-423323" rtl="0">
              <a:spcBef>
                <a:spcPts val="0"/>
              </a:spcBef>
              <a:spcAft>
                <a:spcPts val="0"/>
              </a:spcAft>
              <a:buSzPts val="1400"/>
              <a:buFont typeface="Open Sans"/>
              <a:buChar char="■"/>
              <a:defRPr>
                <a:latin typeface="Open Sans"/>
                <a:ea typeface="Open Sans"/>
                <a:cs typeface="Open Sans"/>
                <a:sym typeface="Open Sans"/>
              </a:defRPr>
            </a:lvl6pPr>
            <a:lvl7pPr marL="4267093" lvl="6" indent="-423323" rtl="0">
              <a:spcBef>
                <a:spcPts val="0"/>
              </a:spcBef>
              <a:spcAft>
                <a:spcPts val="0"/>
              </a:spcAft>
              <a:buSzPts val="1400"/>
              <a:buFont typeface="Open Sans"/>
              <a:buChar char="●"/>
              <a:defRPr>
                <a:latin typeface="Open Sans"/>
                <a:ea typeface="Open Sans"/>
                <a:cs typeface="Open Sans"/>
                <a:sym typeface="Open Sans"/>
              </a:defRPr>
            </a:lvl7pPr>
            <a:lvl8pPr marL="4876678" lvl="7" indent="-423323" rtl="0">
              <a:spcBef>
                <a:spcPts val="0"/>
              </a:spcBef>
              <a:spcAft>
                <a:spcPts val="0"/>
              </a:spcAft>
              <a:buSzPts val="1400"/>
              <a:buFont typeface="Open Sans"/>
              <a:buChar char="○"/>
              <a:defRPr>
                <a:latin typeface="Open Sans"/>
                <a:ea typeface="Open Sans"/>
                <a:cs typeface="Open Sans"/>
                <a:sym typeface="Open Sans"/>
              </a:defRPr>
            </a:lvl8pPr>
            <a:lvl9pPr marL="5486263" lvl="8" indent="-423323"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437349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_OBJECTS_WITH_TEXT_1">
    <p:bg>
      <p:bgPr>
        <a:blipFill>
          <a:blip r:embed="rId2">
            <a:alphaModFix/>
          </a:blip>
          <a:stretch>
            <a:fillRect/>
          </a:stretch>
        </a:blipFill>
        <a:effectLst/>
      </p:bgPr>
    </p:bg>
    <p:spTree>
      <p:nvGrpSpPr>
        <p:cNvPr id="1" name=""/>
        <p:cNvGrpSpPr/>
        <p:nvPr/>
      </p:nvGrpSpPr>
      <p:grpSpPr>
        <a:xfrm>
          <a:off x="0" y="0"/>
          <a:ext cx="0" cy="0"/>
          <a:chOff x="0" y="0"/>
          <a:chExt cx="0" cy="0"/>
        </a:xfrm>
      </p:grpSpPr>
      <p:sp>
        <p:nvSpPr>
          <p:cNvPr id="2" name="Google Shape;68;p19">
            <a:extLst>
              <a:ext uri="{FF2B5EF4-FFF2-40B4-BE49-F238E27FC236}">
                <a16:creationId xmlns:a16="http://schemas.microsoft.com/office/drawing/2014/main" id="{678B9F06-48DE-3CB2-19DD-7F2FFE1659BF}"/>
              </a:ext>
            </a:extLst>
          </p:cNvPr>
          <p:cNvSpPr txBox="1">
            <a:spLocks noGrp="1"/>
          </p:cNvSpPr>
          <p:nvPr>
            <p:ph type="title"/>
          </p:nvPr>
        </p:nvSpPr>
        <p:spPr>
          <a:xfrm>
            <a:off x="717804" y="1384999"/>
            <a:ext cx="10609600" cy="930005"/>
          </a:xfrm>
          <a:prstGeom prst="rect">
            <a:avLst/>
          </a:prstGeom>
          <a:noFill/>
          <a:ln>
            <a:noFill/>
          </a:ln>
        </p:spPr>
        <p:txBody>
          <a:bodyPr vert="horz" wrap="square" lIns="91421" tIns="91421" rIns="91421" bIns="91421" anchor="t" anchorCtr="0" compatLnSpc="1">
            <a:noAutofit/>
          </a:bodyPr>
          <a:lstStyle>
            <a:lvl1pPr marL="0" marR="0" lvl="0" indent="0" fontAlgn="auto">
              <a:lnSpc>
                <a:spcPct val="100000"/>
              </a:lnSpc>
              <a:spcBef>
                <a:spcPts val="0"/>
              </a:spcBef>
              <a:spcAft>
                <a:spcPts val="0"/>
              </a:spcAft>
              <a:tabLst/>
              <a:defRPr lang="en-US" sz="3200" b="1" i="0" u="none" strike="noStrike" kern="0" cap="none" spc="0" baseline="0">
                <a:solidFill>
                  <a:srgbClr val="071D49"/>
                </a:solidFill>
                <a:uFillTx/>
                <a:latin typeface="Red Hat Text"/>
                <a:ea typeface="Red Hat Text"/>
                <a:cs typeface="Red Hat Text"/>
              </a:defRPr>
            </a:lvl1pPr>
          </a:lstStyle>
          <a:p>
            <a:pPr lvl="0"/>
            <a:endParaRPr lang="en-US"/>
          </a:p>
        </p:txBody>
      </p:sp>
      <p:sp>
        <p:nvSpPr>
          <p:cNvPr id="3" name="Google Shape;69;p19">
            <a:extLst>
              <a:ext uri="{FF2B5EF4-FFF2-40B4-BE49-F238E27FC236}">
                <a16:creationId xmlns:a16="http://schemas.microsoft.com/office/drawing/2014/main" id="{6CAA83BE-BF37-1249-D468-4CC0DC77459D}"/>
              </a:ext>
            </a:extLst>
          </p:cNvPr>
          <p:cNvSpPr txBox="1">
            <a:spLocks noGrp="1"/>
          </p:cNvSpPr>
          <p:nvPr>
            <p:ph type="body" sz="quarter" idx="4294967295"/>
          </p:nvPr>
        </p:nvSpPr>
        <p:spPr>
          <a:xfrm>
            <a:off x="717804" y="2479133"/>
            <a:ext cx="10609600" cy="3758403"/>
          </a:xfrm>
          <a:prstGeom prst="rect">
            <a:avLst/>
          </a:prstGeom>
          <a:noFill/>
          <a:ln>
            <a:noFill/>
          </a:ln>
        </p:spPr>
        <p:txBody>
          <a:bodyPr vert="horz" wrap="square" lIns="91421" tIns="91421" rIns="91421" bIns="91421" anchor="t" anchorCtr="0" compatLnSpc="1">
            <a:noAutofit/>
          </a:bodyPr>
          <a:lstStyle>
            <a:lvl1pPr marL="609585" marR="0" lvl="0" indent="-423319" fontAlgn="auto">
              <a:lnSpc>
                <a:spcPct val="100000"/>
              </a:lnSpc>
              <a:spcBef>
                <a:spcPts val="0"/>
              </a:spcBef>
              <a:spcAft>
                <a:spcPts val="0"/>
              </a:spcAft>
              <a:buClr>
                <a:srgbClr val="000000"/>
              </a:buClr>
              <a:buSzPts val="1400"/>
              <a:buFont typeface="Open Sans"/>
              <a:buChar char="●"/>
              <a:tabLst/>
              <a:defRPr lang="en-US" sz="1867" b="0" i="0" u="none" strike="noStrike" kern="0" cap="none" spc="0" baseline="0">
                <a:solidFill>
                  <a:srgbClr val="000000"/>
                </a:solidFill>
                <a:uFillTx/>
                <a:latin typeface="Open Sans"/>
                <a:ea typeface="Open Sans"/>
                <a:cs typeface="Open Sans"/>
              </a:defRPr>
            </a:lvl1pPr>
          </a:lstStyle>
          <a:p>
            <a:pPr lvl="0"/>
            <a:endParaRPr lang="en-US"/>
          </a:p>
        </p:txBody>
      </p:sp>
    </p:spTree>
    <p:extLst>
      <p:ext uri="{BB962C8B-B14F-4D97-AF65-F5344CB8AC3E}">
        <p14:creationId xmlns:p14="http://schemas.microsoft.com/office/powerpoint/2010/main" val="252425554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River Gradient)" type="obj">
  <p:cSld name="OBJECT">
    <p:bg>
      <p:bgPr>
        <a:blipFill>
          <a:blip r:embed="rId2">
            <a:alphaModFix/>
          </a:blip>
          <a:stretch>
            <a:fillRect/>
          </a:stretch>
        </a:blipFill>
        <a:effectLst/>
      </p:bgPr>
    </p:bg>
    <p:spTree>
      <p:nvGrpSpPr>
        <p:cNvPr id="1" name="Shape 51"/>
        <p:cNvGrpSpPr/>
        <p:nvPr/>
      </p:nvGrpSpPr>
      <p:grpSpPr>
        <a:xfrm>
          <a:off x="0" y="0"/>
          <a:ext cx="0" cy="0"/>
          <a:chOff x="0" y="0"/>
          <a:chExt cx="0" cy="0"/>
        </a:xfrm>
      </p:grpSpPr>
      <p:sp>
        <p:nvSpPr>
          <p:cNvPr id="52" name="Google Shape;52;p14"/>
          <p:cNvSpPr txBox="1">
            <a:spLocks noGrp="1"/>
          </p:cNvSpPr>
          <p:nvPr>
            <p:ph type="title"/>
          </p:nvPr>
        </p:nvSpPr>
        <p:spPr>
          <a:xfrm>
            <a:off x="1233400" y="2453533"/>
            <a:ext cx="9725200" cy="1637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48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4800">
                <a:latin typeface="Verdana"/>
                <a:ea typeface="Verdana"/>
                <a:cs typeface="Verdana"/>
                <a:sym typeface="Verdana"/>
              </a:defRPr>
            </a:lvl2pPr>
            <a:lvl3pPr lvl="2" algn="ctr" rtl="0">
              <a:spcBef>
                <a:spcPts val="0"/>
              </a:spcBef>
              <a:spcAft>
                <a:spcPts val="0"/>
              </a:spcAft>
              <a:buSzPts val="3600"/>
              <a:buNone/>
              <a:defRPr sz="4800">
                <a:latin typeface="Verdana"/>
                <a:ea typeface="Verdana"/>
                <a:cs typeface="Verdana"/>
                <a:sym typeface="Verdana"/>
              </a:defRPr>
            </a:lvl3pPr>
            <a:lvl4pPr lvl="3" algn="ctr" rtl="0">
              <a:spcBef>
                <a:spcPts val="0"/>
              </a:spcBef>
              <a:spcAft>
                <a:spcPts val="0"/>
              </a:spcAft>
              <a:buSzPts val="3600"/>
              <a:buNone/>
              <a:defRPr sz="4800">
                <a:latin typeface="Verdana"/>
                <a:ea typeface="Verdana"/>
                <a:cs typeface="Verdana"/>
                <a:sym typeface="Verdana"/>
              </a:defRPr>
            </a:lvl4pPr>
            <a:lvl5pPr lvl="4" algn="ctr" rtl="0">
              <a:spcBef>
                <a:spcPts val="0"/>
              </a:spcBef>
              <a:spcAft>
                <a:spcPts val="0"/>
              </a:spcAft>
              <a:buSzPts val="3600"/>
              <a:buNone/>
              <a:defRPr sz="4800">
                <a:latin typeface="Verdana"/>
                <a:ea typeface="Verdana"/>
                <a:cs typeface="Verdana"/>
                <a:sym typeface="Verdana"/>
              </a:defRPr>
            </a:lvl5pPr>
            <a:lvl6pPr lvl="5" algn="ctr" rtl="0">
              <a:spcBef>
                <a:spcPts val="0"/>
              </a:spcBef>
              <a:spcAft>
                <a:spcPts val="0"/>
              </a:spcAft>
              <a:buSzPts val="3600"/>
              <a:buNone/>
              <a:defRPr sz="4800">
                <a:latin typeface="Verdana"/>
                <a:ea typeface="Verdana"/>
                <a:cs typeface="Verdana"/>
                <a:sym typeface="Verdana"/>
              </a:defRPr>
            </a:lvl6pPr>
            <a:lvl7pPr lvl="6" algn="ctr" rtl="0">
              <a:spcBef>
                <a:spcPts val="0"/>
              </a:spcBef>
              <a:spcAft>
                <a:spcPts val="0"/>
              </a:spcAft>
              <a:buSzPts val="3600"/>
              <a:buNone/>
              <a:defRPr sz="4800">
                <a:latin typeface="Verdana"/>
                <a:ea typeface="Verdana"/>
                <a:cs typeface="Verdana"/>
                <a:sym typeface="Verdana"/>
              </a:defRPr>
            </a:lvl7pPr>
            <a:lvl8pPr lvl="7" algn="ctr" rtl="0">
              <a:spcBef>
                <a:spcPts val="0"/>
              </a:spcBef>
              <a:spcAft>
                <a:spcPts val="0"/>
              </a:spcAft>
              <a:buSzPts val="3600"/>
              <a:buNone/>
              <a:defRPr sz="4800">
                <a:latin typeface="Verdana"/>
                <a:ea typeface="Verdana"/>
                <a:cs typeface="Verdana"/>
                <a:sym typeface="Verdana"/>
              </a:defRPr>
            </a:lvl8pPr>
            <a:lvl9pPr lvl="8" algn="ctr" rtl="0">
              <a:spcBef>
                <a:spcPts val="0"/>
              </a:spcBef>
              <a:spcAft>
                <a:spcPts val="0"/>
              </a:spcAft>
              <a:buSzPts val="3600"/>
              <a:buNone/>
              <a:defRPr sz="4800">
                <a:latin typeface="Verdana"/>
                <a:ea typeface="Verdana"/>
                <a:cs typeface="Verdana"/>
                <a:sym typeface="Verdana"/>
              </a:defRPr>
            </a:lvl9pPr>
          </a:lstStyle>
          <a:p>
            <a:endParaRPr/>
          </a:p>
        </p:txBody>
      </p:sp>
      <p:sp>
        <p:nvSpPr>
          <p:cNvPr id="53" name="Google Shape;53;p14"/>
          <p:cNvSpPr txBox="1">
            <a:spLocks noGrp="1"/>
          </p:cNvSpPr>
          <p:nvPr>
            <p:ph type="subTitle" idx="1"/>
          </p:nvPr>
        </p:nvSpPr>
        <p:spPr>
          <a:xfrm>
            <a:off x="3770800" y="3575667"/>
            <a:ext cx="4650400" cy="828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1400"/>
              <a:buFont typeface="Open Sans"/>
              <a:buNone/>
              <a:defRPr b="1">
                <a:solidFill>
                  <a:schemeClr val="accent4"/>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Big Rivers Blue)" type="title">
  <p:cSld name="TITLE">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1233400" y="2453533"/>
            <a:ext cx="9725200" cy="1637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48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4800">
                <a:latin typeface="Verdana"/>
                <a:ea typeface="Verdana"/>
                <a:cs typeface="Verdana"/>
                <a:sym typeface="Verdana"/>
              </a:defRPr>
            </a:lvl2pPr>
            <a:lvl3pPr lvl="2" algn="ctr" rtl="0">
              <a:spcBef>
                <a:spcPts val="0"/>
              </a:spcBef>
              <a:spcAft>
                <a:spcPts val="0"/>
              </a:spcAft>
              <a:buSzPts val="3600"/>
              <a:buNone/>
              <a:defRPr sz="4800">
                <a:latin typeface="Verdana"/>
                <a:ea typeface="Verdana"/>
                <a:cs typeface="Verdana"/>
                <a:sym typeface="Verdana"/>
              </a:defRPr>
            </a:lvl3pPr>
            <a:lvl4pPr lvl="3" algn="ctr" rtl="0">
              <a:spcBef>
                <a:spcPts val="0"/>
              </a:spcBef>
              <a:spcAft>
                <a:spcPts val="0"/>
              </a:spcAft>
              <a:buSzPts val="3600"/>
              <a:buNone/>
              <a:defRPr sz="4800">
                <a:latin typeface="Verdana"/>
                <a:ea typeface="Verdana"/>
                <a:cs typeface="Verdana"/>
                <a:sym typeface="Verdana"/>
              </a:defRPr>
            </a:lvl4pPr>
            <a:lvl5pPr lvl="4" algn="ctr" rtl="0">
              <a:spcBef>
                <a:spcPts val="0"/>
              </a:spcBef>
              <a:spcAft>
                <a:spcPts val="0"/>
              </a:spcAft>
              <a:buSzPts val="3600"/>
              <a:buNone/>
              <a:defRPr sz="4800">
                <a:latin typeface="Verdana"/>
                <a:ea typeface="Verdana"/>
                <a:cs typeface="Verdana"/>
                <a:sym typeface="Verdana"/>
              </a:defRPr>
            </a:lvl5pPr>
            <a:lvl6pPr lvl="5" algn="ctr" rtl="0">
              <a:spcBef>
                <a:spcPts val="0"/>
              </a:spcBef>
              <a:spcAft>
                <a:spcPts val="0"/>
              </a:spcAft>
              <a:buSzPts val="3600"/>
              <a:buNone/>
              <a:defRPr sz="4800">
                <a:latin typeface="Verdana"/>
                <a:ea typeface="Verdana"/>
                <a:cs typeface="Verdana"/>
                <a:sym typeface="Verdana"/>
              </a:defRPr>
            </a:lvl6pPr>
            <a:lvl7pPr lvl="6" algn="ctr" rtl="0">
              <a:spcBef>
                <a:spcPts val="0"/>
              </a:spcBef>
              <a:spcAft>
                <a:spcPts val="0"/>
              </a:spcAft>
              <a:buSzPts val="3600"/>
              <a:buNone/>
              <a:defRPr sz="4800">
                <a:latin typeface="Verdana"/>
                <a:ea typeface="Verdana"/>
                <a:cs typeface="Verdana"/>
                <a:sym typeface="Verdana"/>
              </a:defRPr>
            </a:lvl7pPr>
            <a:lvl8pPr lvl="7" algn="ctr" rtl="0">
              <a:spcBef>
                <a:spcPts val="0"/>
              </a:spcBef>
              <a:spcAft>
                <a:spcPts val="0"/>
              </a:spcAft>
              <a:buSzPts val="3600"/>
              <a:buNone/>
              <a:defRPr sz="4800">
                <a:latin typeface="Verdana"/>
                <a:ea typeface="Verdana"/>
                <a:cs typeface="Verdana"/>
                <a:sym typeface="Verdana"/>
              </a:defRPr>
            </a:lvl8pPr>
            <a:lvl9pPr lvl="8" algn="ctr" rtl="0">
              <a:spcBef>
                <a:spcPts val="0"/>
              </a:spcBef>
              <a:spcAft>
                <a:spcPts val="0"/>
              </a:spcAft>
              <a:buSzPts val="3600"/>
              <a:buNone/>
              <a:defRPr sz="4800">
                <a:latin typeface="Verdana"/>
                <a:ea typeface="Verdana"/>
                <a:cs typeface="Verdana"/>
                <a:sym typeface="Verdana"/>
              </a:defRPr>
            </a:lvl9pPr>
          </a:lstStyle>
          <a:p>
            <a:endParaRPr/>
          </a:p>
        </p:txBody>
      </p:sp>
      <p:sp>
        <p:nvSpPr>
          <p:cNvPr id="56" name="Google Shape;56;p15"/>
          <p:cNvSpPr txBox="1">
            <a:spLocks noGrp="1"/>
          </p:cNvSpPr>
          <p:nvPr>
            <p:ph type="subTitle" idx="1"/>
          </p:nvPr>
        </p:nvSpPr>
        <p:spPr>
          <a:xfrm>
            <a:off x="3770800" y="3575667"/>
            <a:ext cx="4650400" cy="828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1400"/>
              <a:buFont typeface="Open Sans"/>
              <a:buNone/>
              <a:defRPr b="1">
                <a:solidFill>
                  <a:schemeClr val="accent4"/>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Black)" type="twoObj">
  <p:cSld name="TWO_OBJECTS">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7"/>
          <p:cNvSpPr txBox="1">
            <a:spLocks noGrp="1"/>
          </p:cNvSpPr>
          <p:nvPr>
            <p:ph type="subTitle" idx="1"/>
          </p:nvPr>
        </p:nvSpPr>
        <p:spPr>
          <a:xfrm>
            <a:off x="7309100" y="252733"/>
            <a:ext cx="4650400" cy="616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1400"/>
              <a:buFont typeface="Open Sans"/>
              <a:buNone/>
              <a:defRPr b="1">
                <a:solidFill>
                  <a:schemeClr val="lt1"/>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2" name="Google Shape;62;p17"/>
          <p:cNvSpPr txBox="1">
            <a:spLocks noGrp="1"/>
          </p:cNvSpPr>
          <p:nvPr>
            <p:ph type="title"/>
          </p:nvPr>
        </p:nvSpPr>
        <p:spPr>
          <a:xfrm>
            <a:off x="1233400" y="2453533"/>
            <a:ext cx="9725200" cy="1637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600"/>
              <a:buFont typeface="Red Hat Text"/>
              <a:buNone/>
              <a:defRPr sz="4800" b="1">
                <a:latin typeface="Red Hat Text"/>
                <a:ea typeface="Red Hat Text"/>
                <a:cs typeface="Red Hat Text"/>
                <a:sym typeface="Red Hat Text"/>
              </a:defRPr>
            </a:lvl1pPr>
            <a:lvl2pPr lvl="1" algn="ctr" rtl="0">
              <a:spcBef>
                <a:spcPts val="0"/>
              </a:spcBef>
              <a:spcAft>
                <a:spcPts val="0"/>
              </a:spcAft>
              <a:buSzPts val="3600"/>
              <a:buNone/>
              <a:defRPr sz="4800">
                <a:latin typeface="Verdana"/>
                <a:ea typeface="Verdana"/>
                <a:cs typeface="Verdana"/>
                <a:sym typeface="Verdana"/>
              </a:defRPr>
            </a:lvl2pPr>
            <a:lvl3pPr lvl="2" algn="ctr" rtl="0">
              <a:spcBef>
                <a:spcPts val="0"/>
              </a:spcBef>
              <a:spcAft>
                <a:spcPts val="0"/>
              </a:spcAft>
              <a:buSzPts val="3600"/>
              <a:buNone/>
              <a:defRPr sz="4800">
                <a:latin typeface="Verdana"/>
                <a:ea typeface="Verdana"/>
                <a:cs typeface="Verdana"/>
                <a:sym typeface="Verdana"/>
              </a:defRPr>
            </a:lvl3pPr>
            <a:lvl4pPr lvl="3" algn="ctr" rtl="0">
              <a:spcBef>
                <a:spcPts val="0"/>
              </a:spcBef>
              <a:spcAft>
                <a:spcPts val="0"/>
              </a:spcAft>
              <a:buSzPts val="3600"/>
              <a:buNone/>
              <a:defRPr sz="4800">
                <a:latin typeface="Verdana"/>
                <a:ea typeface="Verdana"/>
                <a:cs typeface="Verdana"/>
                <a:sym typeface="Verdana"/>
              </a:defRPr>
            </a:lvl4pPr>
            <a:lvl5pPr lvl="4" algn="ctr" rtl="0">
              <a:spcBef>
                <a:spcPts val="0"/>
              </a:spcBef>
              <a:spcAft>
                <a:spcPts val="0"/>
              </a:spcAft>
              <a:buSzPts val="3600"/>
              <a:buNone/>
              <a:defRPr sz="4800">
                <a:latin typeface="Verdana"/>
                <a:ea typeface="Verdana"/>
                <a:cs typeface="Verdana"/>
                <a:sym typeface="Verdana"/>
              </a:defRPr>
            </a:lvl5pPr>
            <a:lvl6pPr lvl="5" algn="ctr" rtl="0">
              <a:spcBef>
                <a:spcPts val="0"/>
              </a:spcBef>
              <a:spcAft>
                <a:spcPts val="0"/>
              </a:spcAft>
              <a:buSzPts val="3600"/>
              <a:buNone/>
              <a:defRPr sz="4800">
                <a:latin typeface="Verdana"/>
                <a:ea typeface="Verdana"/>
                <a:cs typeface="Verdana"/>
                <a:sym typeface="Verdana"/>
              </a:defRPr>
            </a:lvl6pPr>
            <a:lvl7pPr lvl="6" algn="ctr" rtl="0">
              <a:spcBef>
                <a:spcPts val="0"/>
              </a:spcBef>
              <a:spcAft>
                <a:spcPts val="0"/>
              </a:spcAft>
              <a:buSzPts val="3600"/>
              <a:buNone/>
              <a:defRPr sz="4800">
                <a:latin typeface="Verdana"/>
                <a:ea typeface="Verdana"/>
                <a:cs typeface="Verdana"/>
                <a:sym typeface="Verdana"/>
              </a:defRPr>
            </a:lvl7pPr>
            <a:lvl8pPr lvl="7" algn="ctr" rtl="0">
              <a:spcBef>
                <a:spcPts val="0"/>
              </a:spcBef>
              <a:spcAft>
                <a:spcPts val="0"/>
              </a:spcAft>
              <a:buSzPts val="3600"/>
              <a:buNone/>
              <a:defRPr sz="4800">
                <a:latin typeface="Verdana"/>
                <a:ea typeface="Verdana"/>
                <a:cs typeface="Verdana"/>
                <a:sym typeface="Verdana"/>
              </a:defRPr>
            </a:lvl8pPr>
            <a:lvl9pPr lvl="8" algn="ctr" rtl="0">
              <a:spcBef>
                <a:spcPts val="0"/>
              </a:spcBef>
              <a:spcAft>
                <a:spcPts val="0"/>
              </a:spcAft>
              <a:buSzPts val="3600"/>
              <a:buNone/>
              <a:defRPr sz="4800">
                <a:latin typeface="Verdana"/>
                <a:ea typeface="Verdana"/>
                <a:cs typeface="Verdana"/>
                <a:sym typeface="Verdana"/>
              </a:defRPr>
            </a:lvl9pPr>
          </a:lstStyle>
          <a:p>
            <a:endParaRPr/>
          </a:p>
        </p:txBody>
      </p:sp>
      <p:sp>
        <p:nvSpPr>
          <p:cNvPr id="63" name="Google Shape;63;p17"/>
          <p:cNvSpPr txBox="1">
            <a:spLocks noGrp="1"/>
          </p:cNvSpPr>
          <p:nvPr>
            <p:ph type="subTitle" idx="2"/>
          </p:nvPr>
        </p:nvSpPr>
        <p:spPr>
          <a:xfrm>
            <a:off x="3770800" y="3575667"/>
            <a:ext cx="4650400" cy="828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b="1">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Photo)" type="twoTxTwoObj">
  <p:cSld name="TWO_OBJECTS_WITH_TEXT">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8"/>
          <p:cNvSpPr txBox="1">
            <a:spLocks noGrp="1"/>
          </p:cNvSpPr>
          <p:nvPr>
            <p:ph type="title"/>
          </p:nvPr>
        </p:nvSpPr>
        <p:spPr>
          <a:xfrm>
            <a:off x="1233400" y="2610200"/>
            <a:ext cx="9725200" cy="16376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lvl1pPr lvl="0" algn="ctr" rtl="0">
              <a:spcBef>
                <a:spcPts val="0"/>
              </a:spcBef>
              <a:spcAft>
                <a:spcPts val="0"/>
              </a:spcAft>
              <a:buClr>
                <a:schemeClr val="lt1"/>
              </a:buClr>
              <a:buSzPts val="3600"/>
              <a:buFont typeface="Red Hat Text"/>
              <a:buNone/>
              <a:defRPr sz="4800" b="1">
                <a:solidFill>
                  <a:schemeClr val="lt1"/>
                </a:solidFill>
                <a:latin typeface="Red Hat Text"/>
                <a:ea typeface="Red Hat Text"/>
                <a:cs typeface="Red Hat Text"/>
                <a:sym typeface="Red Hat Text"/>
              </a:defRPr>
            </a:lvl1pPr>
            <a:lvl2pPr lvl="1" algn="ctr" rtl="0">
              <a:spcBef>
                <a:spcPts val="0"/>
              </a:spcBef>
              <a:spcAft>
                <a:spcPts val="0"/>
              </a:spcAft>
              <a:buSzPts val="3600"/>
              <a:buNone/>
              <a:defRPr sz="4800">
                <a:latin typeface="Verdana"/>
                <a:ea typeface="Verdana"/>
                <a:cs typeface="Verdana"/>
                <a:sym typeface="Verdana"/>
              </a:defRPr>
            </a:lvl2pPr>
            <a:lvl3pPr lvl="2" algn="ctr" rtl="0">
              <a:spcBef>
                <a:spcPts val="0"/>
              </a:spcBef>
              <a:spcAft>
                <a:spcPts val="0"/>
              </a:spcAft>
              <a:buSzPts val="3600"/>
              <a:buNone/>
              <a:defRPr sz="4800">
                <a:latin typeface="Verdana"/>
                <a:ea typeface="Verdana"/>
                <a:cs typeface="Verdana"/>
                <a:sym typeface="Verdana"/>
              </a:defRPr>
            </a:lvl3pPr>
            <a:lvl4pPr lvl="3" algn="ctr" rtl="0">
              <a:spcBef>
                <a:spcPts val="0"/>
              </a:spcBef>
              <a:spcAft>
                <a:spcPts val="0"/>
              </a:spcAft>
              <a:buSzPts val="3600"/>
              <a:buNone/>
              <a:defRPr sz="4800">
                <a:latin typeface="Verdana"/>
                <a:ea typeface="Verdana"/>
                <a:cs typeface="Verdana"/>
                <a:sym typeface="Verdana"/>
              </a:defRPr>
            </a:lvl4pPr>
            <a:lvl5pPr lvl="4" algn="ctr" rtl="0">
              <a:spcBef>
                <a:spcPts val="0"/>
              </a:spcBef>
              <a:spcAft>
                <a:spcPts val="0"/>
              </a:spcAft>
              <a:buSzPts val="3600"/>
              <a:buNone/>
              <a:defRPr sz="4800">
                <a:latin typeface="Verdana"/>
                <a:ea typeface="Verdana"/>
                <a:cs typeface="Verdana"/>
                <a:sym typeface="Verdana"/>
              </a:defRPr>
            </a:lvl5pPr>
            <a:lvl6pPr lvl="5" algn="ctr" rtl="0">
              <a:spcBef>
                <a:spcPts val="0"/>
              </a:spcBef>
              <a:spcAft>
                <a:spcPts val="0"/>
              </a:spcAft>
              <a:buSzPts val="3600"/>
              <a:buNone/>
              <a:defRPr sz="4800">
                <a:latin typeface="Verdana"/>
                <a:ea typeface="Verdana"/>
                <a:cs typeface="Verdana"/>
                <a:sym typeface="Verdana"/>
              </a:defRPr>
            </a:lvl6pPr>
            <a:lvl7pPr lvl="6" algn="ctr" rtl="0">
              <a:spcBef>
                <a:spcPts val="0"/>
              </a:spcBef>
              <a:spcAft>
                <a:spcPts val="0"/>
              </a:spcAft>
              <a:buSzPts val="3600"/>
              <a:buNone/>
              <a:defRPr sz="4800">
                <a:latin typeface="Verdana"/>
                <a:ea typeface="Verdana"/>
                <a:cs typeface="Verdana"/>
                <a:sym typeface="Verdana"/>
              </a:defRPr>
            </a:lvl7pPr>
            <a:lvl8pPr lvl="7" algn="ctr" rtl="0">
              <a:spcBef>
                <a:spcPts val="0"/>
              </a:spcBef>
              <a:spcAft>
                <a:spcPts val="0"/>
              </a:spcAft>
              <a:buSzPts val="3600"/>
              <a:buNone/>
              <a:defRPr sz="4800">
                <a:latin typeface="Verdana"/>
                <a:ea typeface="Verdana"/>
                <a:cs typeface="Verdana"/>
                <a:sym typeface="Verdana"/>
              </a:defRPr>
            </a:lvl8pPr>
            <a:lvl9pPr lvl="8" algn="ctr" rtl="0">
              <a:spcBef>
                <a:spcPts val="0"/>
              </a:spcBef>
              <a:spcAft>
                <a:spcPts val="0"/>
              </a:spcAft>
              <a:buSzPts val="3600"/>
              <a:buNone/>
              <a:defRPr sz="4800">
                <a:latin typeface="Verdana"/>
                <a:ea typeface="Verdana"/>
                <a:cs typeface="Verdana"/>
                <a:sym typeface="Verdana"/>
              </a:defRPr>
            </a:lvl9pPr>
          </a:lstStyle>
          <a:p>
            <a:endParaRPr/>
          </a:p>
        </p:txBody>
      </p:sp>
      <p:sp>
        <p:nvSpPr>
          <p:cNvPr id="66" name="Google Shape;66;p18"/>
          <p:cNvSpPr txBox="1">
            <a:spLocks noGrp="1"/>
          </p:cNvSpPr>
          <p:nvPr>
            <p:ph type="subTitle" idx="1"/>
          </p:nvPr>
        </p:nvSpPr>
        <p:spPr>
          <a:xfrm>
            <a:off x="7309100" y="252733"/>
            <a:ext cx="4282800" cy="616800"/>
          </a:xfrm>
          <a:prstGeom prst="rect">
            <a:avLst/>
          </a:prstGeom>
          <a:noFill/>
          <a:ln>
            <a:noFill/>
          </a:ln>
        </p:spPr>
        <p:txBody>
          <a:bodyPr spcFirstLastPara="1" wrap="square" lIns="91425" tIns="91425" rIns="91425" bIns="91425" anchor="t" anchorCtr="0">
            <a:noAutofit/>
          </a:bodyPr>
          <a:lstStyle>
            <a:lvl1pPr lvl="0" algn="r" rtl="0">
              <a:spcBef>
                <a:spcPts val="0"/>
              </a:spcBef>
              <a:spcAft>
                <a:spcPts val="0"/>
              </a:spcAft>
              <a:buClr>
                <a:schemeClr val="lt1"/>
              </a:buClr>
              <a:buSzPts val="1400"/>
              <a:buFont typeface="Open Sans"/>
              <a:buNone/>
              <a:defRPr b="1">
                <a:solidFill>
                  <a:schemeClr val="lt1"/>
                </a:solidFill>
                <a:latin typeface="Open Sans"/>
                <a:ea typeface="Open Sans"/>
                <a:cs typeface="Open Sans"/>
                <a:sym typeface="Open Sans"/>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A5FCA-DE8F-4AAB-AB3A-BBDE6CFA45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729056-E6C1-48D3-960C-C875EABEBD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758C0F-1C53-423D-848B-3148569E1925}"/>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5" name="Footer Placeholder 4">
            <a:extLst>
              <a:ext uri="{FF2B5EF4-FFF2-40B4-BE49-F238E27FC236}">
                <a16:creationId xmlns:a16="http://schemas.microsoft.com/office/drawing/2014/main" id="{DAF2D057-0729-476E-A3BC-CD9B15626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D7B90C-831F-44E5-903E-54B1795FD460}"/>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644530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Big Rivers Blue)">
  <p:cSld name="TWO_OBJECTS_WITH_TEXT_1">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9"/>
          <p:cNvSpPr txBox="1">
            <a:spLocks noGrp="1"/>
          </p:cNvSpPr>
          <p:nvPr>
            <p:ph type="title"/>
          </p:nvPr>
        </p:nvSpPr>
        <p:spPr>
          <a:xfrm>
            <a:off x="717800" y="1385000"/>
            <a:ext cx="10609600" cy="930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Red Hat Text"/>
              <a:buNone/>
              <a:defRPr sz="3200" b="1">
                <a:solidFill>
                  <a:schemeClr val="dk1"/>
                </a:solidFill>
                <a:latin typeface="Red Hat Text"/>
                <a:ea typeface="Red Hat Text"/>
                <a:cs typeface="Red Hat Text"/>
                <a:sym typeface="Red Hat Text"/>
              </a:defRPr>
            </a:lvl1pPr>
            <a:lvl2pPr lvl="1" rtl="0">
              <a:spcBef>
                <a:spcPts val="0"/>
              </a:spcBef>
              <a:spcAft>
                <a:spcPts val="0"/>
              </a:spcAft>
              <a:buSzPts val="3600"/>
              <a:buNone/>
              <a:defRPr sz="4800">
                <a:latin typeface="Verdana"/>
                <a:ea typeface="Verdana"/>
                <a:cs typeface="Verdana"/>
                <a:sym typeface="Verdana"/>
              </a:defRPr>
            </a:lvl2pPr>
            <a:lvl3pPr lvl="2" rtl="0">
              <a:spcBef>
                <a:spcPts val="0"/>
              </a:spcBef>
              <a:spcAft>
                <a:spcPts val="0"/>
              </a:spcAft>
              <a:buSzPts val="3600"/>
              <a:buNone/>
              <a:defRPr sz="4800">
                <a:latin typeface="Verdana"/>
                <a:ea typeface="Verdana"/>
                <a:cs typeface="Verdana"/>
                <a:sym typeface="Verdana"/>
              </a:defRPr>
            </a:lvl3pPr>
            <a:lvl4pPr lvl="3" rtl="0">
              <a:spcBef>
                <a:spcPts val="0"/>
              </a:spcBef>
              <a:spcAft>
                <a:spcPts val="0"/>
              </a:spcAft>
              <a:buSzPts val="3600"/>
              <a:buNone/>
              <a:defRPr sz="4800">
                <a:latin typeface="Verdana"/>
                <a:ea typeface="Verdana"/>
                <a:cs typeface="Verdana"/>
                <a:sym typeface="Verdana"/>
              </a:defRPr>
            </a:lvl4pPr>
            <a:lvl5pPr lvl="4" rtl="0">
              <a:spcBef>
                <a:spcPts val="0"/>
              </a:spcBef>
              <a:spcAft>
                <a:spcPts val="0"/>
              </a:spcAft>
              <a:buSzPts val="3600"/>
              <a:buNone/>
              <a:defRPr sz="4800">
                <a:latin typeface="Verdana"/>
                <a:ea typeface="Verdana"/>
                <a:cs typeface="Verdana"/>
                <a:sym typeface="Verdana"/>
              </a:defRPr>
            </a:lvl5pPr>
            <a:lvl6pPr lvl="5" rtl="0">
              <a:spcBef>
                <a:spcPts val="0"/>
              </a:spcBef>
              <a:spcAft>
                <a:spcPts val="0"/>
              </a:spcAft>
              <a:buSzPts val="3600"/>
              <a:buNone/>
              <a:defRPr sz="4800">
                <a:latin typeface="Verdana"/>
                <a:ea typeface="Verdana"/>
                <a:cs typeface="Verdana"/>
                <a:sym typeface="Verdana"/>
              </a:defRPr>
            </a:lvl6pPr>
            <a:lvl7pPr lvl="6" rtl="0">
              <a:spcBef>
                <a:spcPts val="0"/>
              </a:spcBef>
              <a:spcAft>
                <a:spcPts val="0"/>
              </a:spcAft>
              <a:buSzPts val="3600"/>
              <a:buNone/>
              <a:defRPr sz="4800">
                <a:latin typeface="Verdana"/>
                <a:ea typeface="Verdana"/>
                <a:cs typeface="Verdana"/>
                <a:sym typeface="Verdana"/>
              </a:defRPr>
            </a:lvl7pPr>
            <a:lvl8pPr lvl="7" rtl="0">
              <a:spcBef>
                <a:spcPts val="0"/>
              </a:spcBef>
              <a:spcAft>
                <a:spcPts val="0"/>
              </a:spcAft>
              <a:buSzPts val="3600"/>
              <a:buNone/>
              <a:defRPr sz="4800">
                <a:latin typeface="Verdana"/>
                <a:ea typeface="Verdana"/>
                <a:cs typeface="Verdana"/>
                <a:sym typeface="Verdana"/>
              </a:defRPr>
            </a:lvl8pPr>
            <a:lvl9pPr lvl="8" rtl="0">
              <a:spcBef>
                <a:spcPts val="0"/>
              </a:spcBef>
              <a:spcAft>
                <a:spcPts val="0"/>
              </a:spcAft>
              <a:buSzPts val="3600"/>
              <a:buNone/>
              <a:defRPr sz="4800">
                <a:latin typeface="Verdana"/>
                <a:ea typeface="Verdana"/>
                <a:cs typeface="Verdana"/>
                <a:sym typeface="Verdana"/>
              </a:defRPr>
            </a:lvl9pPr>
          </a:lstStyle>
          <a:p>
            <a:endParaRPr/>
          </a:p>
        </p:txBody>
      </p:sp>
      <p:sp>
        <p:nvSpPr>
          <p:cNvPr id="69" name="Google Shape;69;p19"/>
          <p:cNvSpPr txBox="1">
            <a:spLocks noGrp="1"/>
          </p:cNvSpPr>
          <p:nvPr>
            <p:ph type="body" idx="1"/>
          </p:nvPr>
        </p:nvSpPr>
        <p:spPr>
          <a:xfrm>
            <a:off x="717800" y="2479133"/>
            <a:ext cx="10609600" cy="3758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SzPts val="1400"/>
              <a:buFont typeface="Open Sans"/>
              <a:buChar char="●"/>
              <a:defRPr>
                <a:latin typeface="Open Sans"/>
                <a:ea typeface="Open Sans"/>
                <a:cs typeface="Open Sans"/>
                <a:sym typeface="Open Sans"/>
              </a:defRPr>
            </a:lvl1pPr>
            <a:lvl2pPr marL="1219170" lvl="1" indent="-423323" rtl="0">
              <a:spcBef>
                <a:spcPts val="0"/>
              </a:spcBef>
              <a:spcAft>
                <a:spcPts val="0"/>
              </a:spcAft>
              <a:buSzPts val="1400"/>
              <a:buFont typeface="Open Sans"/>
              <a:buChar char="○"/>
              <a:defRPr>
                <a:latin typeface="Open Sans"/>
                <a:ea typeface="Open Sans"/>
                <a:cs typeface="Open Sans"/>
                <a:sym typeface="Open Sans"/>
              </a:defRPr>
            </a:lvl2pPr>
            <a:lvl3pPr marL="1828754" lvl="2" indent="-423323" rtl="0">
              <a:spcBef>
                <a:spcPts val="0"/>
              </a:spcBef>
              <a:spcAft>
                <a:spcPts val="0"/>
              </a:spcAft>
              <a:buSzPts val="1400"/>
              <a:buFont typeface="Open Sans"/>
              <a:buChar char="■"/>
              <a:defRPr>
                <a:latin typeface="Open Sans"/>
                <a:ea typeface="Open Sans"/>
                <a:cs typeface="Open Sans"/>
                <a:sym typeface="Open Sans"/>
              </a:defRPr>
            </a:lvl3pPr>
            <a:lvl4pPr marL="2438339" lvl="3" indent="-423323" rtl="0">
              <a:spcBef>
                <a:spcPts val="0"/>
              </a:spcBef>
              <a:spcAft>
                <a:spcPts val="0"/>
              </a:spcAft>
              <a:buSzPts val="1400"/>
              <a:buFont typeface="Open Sans"/>
              <a:buChar char="●"/>
              <a:defRPr>
                <a:latin typeface="Open Sans"/>
                <a:ea typeface="Open Sans"/>
                <a:cs typeface="Open Sans"/>
                <a:sym typeface="Open Sans"/>
              </a:defRPr>
            </a:lvl4pPr>
            <a:lvl5pPr marL="3047924" lvl="4" indent="-423323" rtl="0">
              <a:spcBef>
                <a:spcPts val="0"/>
              </a:spcBef>
              <a:spcAft>
                <a:spcPts val="0"/>
              </a:spcAft>
              <a:buSzPts val="1400"/>
              <a:buFont typeface="Open Sans"/>
              <a:buChar char="○"/>
              <a:defRPr>
                <a:latin typeface="Open Sans"/>
                <a:ea typeface="Open Sans"/>
                <a:cs typeface="Open Sans"/>
                <a:sym typeface="Open Sans"/>
              </a:defRPr>
            </a:lvl5pPr>
            <a:lvl6pPr marL="3657509" lvl="5" indent="-423323" rtl="0">
              <a:spcBef>
                <a:spcPts val="0"/>
              </a:spcBef>
              <a:spcAft>
                <a:spcPts val="0"/>
              </a:spcAft>
              <a:buSzPts val="1400"/>
              <a:buFont typeface="Open Sans"/>
              <a:buChar char="■"/>
              <a:defRPr>
                <a:latin typeface="Open Sans"/>
                <a:ea typeface="Open Sans"/>
                <a:cs typeface="Open Sans"/>
                <a:sym typeface="Open Sans"/>
              </a:defRPr>
            </a:lvl6pPr>
            <a:lvl7pPr marL="4267093" lvl="6" indent="-423323" rtl="0">
              <a:spcBef>
                <a:spcPts val="0"/>
              </a:spcBef>
              <a:spcAft>
                <a:spcPts val="0"/>
              </a:spcAft>
              <a:buSzPts val="1400"/>
              <a:buFont typeface="Open Sans"/>
              <a:buChar char="●"/>
              <a:defRPr>
                <a:latin typeface="Open Sans"/>
                <a:ea typeface="Open Sans"/>
                <a:cs typeface="Open Sans"/>
                <a:sym typeface="Open Sans"/>
              </a:defRPr>
            </a:lvl7pPr>
            <a:lvl8pPr marL="4876678" lvl="7" indent="-423323" rtl="0">
              <a:spcBef>
                <a:spcPts val="0"/>
              </a:spcBef>
              <a:spcAft>
                <a:spcPts val="0"/>
              </a:spcAft>
              <a:buSzPts val="1400"/>
              <a:buFont typeface="Open Sans"/>
              <a:buChar char="○"/>
              <a:defRPr>
                <a:latin typeface="Open Sans"/>
                <a:ea typeface="Open Sans"/>
                <a:cs typeface="Open Sans"/>
                <a:sym typeface="Open Sans"/>
              </a:defRPr>
            </a:lvl8pPr>
            <a:lvl9pPr marL="5486263" lvl="8" indent="-423323"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Sky-Tinted Blue)" type="titleOnly">
  <p:cSld name="TITLE_ONLY">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20"/>
          <p:cNvSpPr txBox="1">
            <a:spLocks noGrp="1"/>
          </p:cNvSpPr>
          <p:nvPr>
            <p:ph type="subTitle" idx="1"/>
          </p:nvPr>
        </p:nvSpPr>
        <p:spPr>
          <a:xfrm>
            <a:off x="7309100" y="252733"/>
            <a:ext cx="4650400" cy="616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1400"/>
              <a:buFont typeface="Open Sans"/>
              <a:buNone/>
              <a:defRPr b="1">
                <a:solidFill>
                  <a:srgbClr val="FFFFFF"/>
                </a:solidFill>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 name="Google Shape;72;p20"/>
          <p:cNvSpPr txBox="1">
            <a:spLocks noGrp="1"/>
          </p:cNvSpPr>
          <p:nvPr>
            <p:ph type="title"/>
          </p:nvPr>
        </p:nvSpPr>
        <p:spPr>
          <a:xfrm>
            <a:off x="717800" y="1385000"/>
            <a:ext cx="10609600" cy="930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Red Hat Text"/>
              <a:buNone/>
              <a:defRPr sz="3200" b="1">
                <a:solidFill>
                  <a:schemeClr val="dk1"/>
                </a:solidFill>
                <a:latin typeface="Red Hat Text"/>
                <a:ea typeface="Red Hat Text"/>
                <a:cs typeface="Red Hat Text"/>
                <a:sym typeface="Red Hat Text"/>
              </a:defRPr>
            </a:lvl1pPr>
            <a:lvl2pPr lvl="1" rtl="0">
              <a:spcBef>
                <a:spcPts val="0"/>
              </a:spcBef>
              <a:spcAft>
                <a:spcPts val="0"/>
              </a:spcAft>
              <a:buSzPts val="3600"/>
              <a:buNone/>
              <a:defRPr sz="4800">
                <a:latin typeface="Verdana"/>
                <a:ea typeface="Verdana"/>
                <a:cs typeface="Verdana"/>
                <a:sym typeface="Verdana"/>
              </a:defRPr>
            </a:lvl2pPr>
            <a:lvl3pPr lvl="2" rtl="0">
              <a:spcBef>
                <a:spcPts val="0"/>
              </a:spcBef>
              <a:spcAft>
                <a:spcPts val="0"/>
              </a:spcAft>
              <a:buSzPts val="3600"/>
              <a:buNone/>
              <a:defRPr sz="4800">
                <a:latin typeface="Verdana"/>
                <a:ea typeface="Verdana"/>
                <a:cs typeface="Verdana"/>
                <a:sym typeface="Verdana"/>
              </a:defRPr>
            </a:lvl3pPr>
            <a:lvl4pPr lvl="3" rtl="0">
              <a:spcBef>
                <a:spcPts val="0"/>
              </a:spcBef>
              <a:spcAft>
                <a:spcPts val="0"/>
              </a:spcAft>
              <a:buSzPts val="3600"/>
              <a:buNone/>
              <a:defRPr sz="4800">
                <a:latin typeface="Verdana"/>
                <a:ea typeface="Verdana"/>
                <a:cs typeface="Verdana"/>
                <a:sym typeface="Verdana"/>
              </a:defRPr>
            </a:lvl4pPr>
            <a:lvl5pPr lvl="4" rtl="0">
              <a:spcBef>
                <a:spcPts val="0"/>
              </a:spcBef>
              <a:spcAft>
                <a:spcPts val="0"/>
              </a:spcAft>
              <a:buSzPts val="3600"/>
              <a:buNone/>
              <a:defRPr sz="4800">
                <a:latin typeface="Verdana"/>
                <a:ea typeface="Verdana"/>
                <a:cs typeface="Verdana"/>
                <a:sym typeface="Verdana"/>
              </a:defRPr>
            </a:lvl5pPr>
            <a:lvl6pPr lvl="5" rtl="0">
              <a:spcBef>
                <a:spcPts val="0"/>
              </a:spcBef>
              <a:spcAft>
                <a:spcPts val="0"/>
              </a:spcAft>
              <a:buSzPts val="3600"/>
              <a:buNone/>
              <a:defRPr sz="4800">
                <a:latin typeface="Verdana"/>
                <a:ea typeface="Verdana"/>
                <a:cs typeface="Verdana"/>
                <a:sym typeface="Verdana"/>
              </a:defRPr>
            </a:lvl6pPr>
            <a:lvl7pPr lvl="6" rtl="0">
              <a:spcBef>
                <a:spcPts val="0"/>
              </a:spcBef>
              <a:spcAft>
                <a:spcPts val="0"/>
              </a:spcAft>
              <a:buSzPts val="3600"/>
              <a:buNone/>
              <a:defRPr sz="4800">
                <a:latin typeface="Verdana"/>
                <a:ea typeface="Verdana"/>
                <a:cs typeface="Verdana"/>
                <a:sym typeface="Verdana"/>
              </a:defRPr>
            </a:lvl7pPr>
            <a:lvl8pPr lvl="7" rtl="0">
              <a:spcBef>
                <a:spcPts val="0"/>
              </a:spcBef>
              <a:spcAft>
                <a:spcPts val="0"/>
              </a:spcAft>
              <a:buSzPts val="3600"/>
              <a:buNone/>
              <a:defRPr sz="4800">
                <a:latin typeface="Verdana"/>
                <a:ea typeface="Verdana"/>
                <a:cs typeface="Verdana"/>
                <a:sym typeface="Verdana"/>
              </a:defRPr>
            </a:lvl8pPr>
            <a:lvl9pPr lvl="8" rtl="0">
              <a:spcBef>
                <a:spcPts val="0"/>
              </a:spcBef>
              <a:spcAft>
                <a:spcPts val="0"/>
              </a:spcAft>
              <a:buSzPts val="3600"/>
              <a:buNone/>
              <a:defRPr sz="4800">
                <a:latin typeface="Verdana"/>
                <a:ea typeface="Verdana"/>
                <a:cs typeface="Verdana"/>
                <a:sym typeface="Verdana"/>
              </a:defRPr>
            </a:lvl9pPr>
          </a:lstStyle>
          <a:p>
            <a:endParaRPr/>
          </a:p>
        </p:txBody>
      </p:sp>
      <p:sp>
        <p:nvSpPr>
          <p:cNvPr id="73" name="Google Shape;73;p20"/>
          <p:cNvSpPr txBox="1">
            <a:spLocks noGrp="1"/>
          </p:cNvSpPr>
          <p:nvPr>
            <p:ph type="body" idx="2"/>
          </p:nvPr>
        </p:nvSpPr>
        <p:spPr>
          <a:xfrm>
            <a:off x="717800" y="2479133"/>
            <a:ext cx="10609600" cy="3758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SzPts val="1400"/>
              <a:buFont typeface="Open Sans"/>
              <a:buChar char="●"/>
              <a:defRPr>
                <a:latin typeface="Open Sans"/>
                <a:ea typeface="Open Sans"/>
                <a:cs typeface="Open Sans"/>
                <a:sym typeface="Open Sans"/>
              </a:defRPr>
            </a:lvl1pPr>
            <a:lvl2pPr marL="1219170" lvl="1" indent="-423323" rtl="0">
              <a:spcBef>
                <a:spcPts val="0"/>
              </a:spcBef>
              <a:spcAft>
                <a:spcPts val="0"/>
              </a:spcAft>
              <a:buSzPts val="1400"/>
              <a:buFont typeface="Open Sans"/>
              <a:buChar char="○"/>
              <a:defRPr>
                <a:latin typeface="Open Sans"/>
                <a:ea typeface="Open Sans"/>
                <a:cs typeface="Open Sans"/>
                <a:sym typeface="Open Sans"/>
              </a:defRPr>
            </a:lvl2pPr>
            <a:lvl3pPr marL="1828754" lvl="2" indent="-423323" rtl="0">
              <a:spcBef>
                <a:spcPts val="0"/>
              </a:spcBef>
              <a:spcAft>
                <a:spcPts val="0"/>
              </a:spcAft>
              <a:buSzPts val="1400"/>
              <a:buFont typeface="Open Sans"/>
              <a:buChar char="■"/>
              <a:defRPr>
                <a:latin typeface="Open Sans"/>
                <a:ea typeface="Open Sans"/>
                <a:cs typeface="Open Sans"/>
                <a:sym typeface="Open Sans"/>
              </a:defRPr>
            </a:lvl3pPr>
            <a:lvl4pPr marL="2438339" lvl="3" indent="-423323" rtl="0">
              <a:spcBef>
                <a:spcPts val="0"/>
              </a:spcBef>
              <a:spcAft>
                <a:spcPts val="0"/>
              </a:spcAft>
              <a:buSzPts val="1400"/>
              <a:buFont typeface="Open Sans"/>
              <a:buChar char="●"/>
              <a:defRPr>
                <a:latin typeface="Open Sans"/>
                <a:ea typeface="Open Sans"/>
                <a:cs typeface="Open Sans"/>
                <a:sym typeface="Open Sans"/>
              </a:defRPr>
            </a:lvl4pPr>
            <a:lvl5pPr marL="3047924" lvl="4" indent="-423323" rtl="0">
              <a:spcBef>
                <a:spcPts val="0"/>
              </a:spcBef>
              <a:spcAft>
                <a:spcPts val="0"/>
              </a:spcAft>
              <a:buSzPts val="1400"/>
              <a:buFont typeface="Open Sans"/>
              <a:buChar char="○"/>
              <a:defRPr>
                <a:latin typeface="Open Sans"/>
                <a:ea typeface="Open Sans"/>
                <a:cs typeface="Open Sans"/>
                <a:sym typeface="Open Sans"/>
              </a:defRPr>
            </a:lvl5pPr>
            <a:lvl6pPr marL="3657509" lvl="5" indent="-423323" rtl="0">
              <a:spcBef>
                <a:spcPts val="0"/>
              </a:spcBef>
              <a:spcAft>
                <a:spcPts val="0"/>
              </a:spcAft>
              <a:buSzPts val="1400"/>
              <a:buFont typeface="Open Sans"/>
              <a:buChar char="■"/>
              <a:defRPr>
                <a:latin typeface="Open Sans"/>
                <a:ea typeface="Open Sans"/>
                <a:cs typeface="Open Sans"/>
                <a:sym typeface="Open Sans"/>
              </a:defRPr>
            </a:lvl6pPr>
            <a:lvl7pPr marL="4267093" lvl="6" indent="-423323" rtl="0">
              <a:spcBef>
                <a:spcPts val="0"/>
              </a:spcBef>
              <a:spcAft>
                <a:spcPts val="0"/>
              </a:spcAft>
              <a:buSzPts val="1400"/>
              <a:buFont typeface="Open Sans"/>
              <a:buChar char="●"/>
              <a:defRPr>
                <a:latin typeface="Open Sans"/>
                <a:ea typeface="Open Sans"/>
                <a:cs typeface="Open Sans"/>
                <a:sym typeface="Open Sans"/>
              </a:defRPr>
            </a:lvl7pPr>
            <a:lvl8pPr marL="4876678" lvl="7" indent="-423323" rtl="0">
              <a:spcBef>
                <a:spcPts val="0"/>
              </a:spcBef>
              <a:spcAft>
                <a:spcPts val="0"/>
              </a:spcAft>
              <a:buSzPts val="1400"/>
              <a:buFont typeface="Open Sans"/>
              <a:buChar char="○"/>
              <a:defRPr>
                <a:latin typeface="Open Sans"/>
                <a:ea typeface="Open Sans"/>
                <a:cs typeface="Open Sans"/>
                <a:sym typeface="Open Sans"/>
              </a:defRPr>
            </a:lvl8pPr>
            <a:lvl9pPr marL="5486263" lvl="8" indent="-423323"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Black)">
  <p:cSld name="TITLE_ONLY_1">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21"/>
          <p:cNvSpPr txBox="1">
            <a:spLocks noGrp="1"/>
          </p:cNvSpPr>
          <p:nvPr>
            <p:ph type="subTitle" idx="1"/>
          </p:nvPr>
        </p:nvSpPr>
        <p:spPr>
          <a:xfrm>
            <a:off x="7309100" y="252733"/>
            <a:ext cx="4650400" cy="616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Font typeface="Open Sans"/>
              <a:buNone/>
              <a:defRPr b="1">
                <a:latin typeface="Open Sans"/>
                <a:ea typeface="Open Sans"/>
                <a:cs typeface="Open Sans"/>
                <a:sym typeface="Open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6" name="Google Shape;76;p21"/>
          <p:cNvSpPr txBox="1">
            <a:spLocks noGrp="1"/>
          </p:cNvSpPr>
          <p:nvPr>
            <p:ph type="title"/>
          </p:nvPr>
        </p:nvSpPr>
        <p:spPr>
          <a:xfrm>
            <a:off x="717800" y="1385000"/>
            <a:ext cx="10609600" cy="930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Font typeface="Red Hat Text"/>
              <a:buNone/>
              <a:defRPr sz="3200" b="1">
                <a:latin typeface="Red Hat Text"/>
                <a:ea typeface="Red Hat Text"/>
                <a:cs typeface="Red Hat Text"/>
                <a:sym typeface="Red Hat Text"/>
              </a:defRPr>
            </a:lvl1pPr>
            <a:lvl2pPr lvl="1" rtl="0">
              <a:spcBef>
                <a:spcPts val="0"/>
              </a:spcBef>
              <a:spcAft>
                <a:spcPts val="0"/>
              </a:spcAft>
              <a:buSzPts val="3600"/>
              <a:buNone/>
              <a:defRPr sz="4800">
                <a:latin typeface="Verdana"/>
                <a:ea typeface="Verdana"/>
                <a:cs typeface="Verdana"/>
                <a:sym typeface="Verdana"/>
              </a:defRPr>
            </a:lvl2pPr>
            <a:lvl3pPr lvl="2" rtl="0">
              <a:spcBef>
                <a:spcPts val="0"/>
              </a:spcBef>
              <a:spcAft>
                <a:spcPts val="0"/>
              </a:spcAft>
              <a:buSzPts val="3600"/>
              <a:buNone/>
              <a:defRPr sz="4800">
                <a:latin typeface="Verdana"/>
                <a:ea typeface="Verdana"/>
                <a:cs typeface="Verdana"/>
                <a:sym typeface="Verdana"/>
              </a:defRPr>
            </a:lvl3pPr>
            <a:lvl4pPr lvl="3" rtl="0">
              <a:spcBef>
                <a:spcPts val="0"/>
              </a:spcBef>
              <a:spcAft>
                <a:spcPts val="0"/>
              </a:spcAft>
              <a:buSzPts val="3600"/>
              <a:buNone/>
              <a:defRPr sz="4800">
                <a:latin typeface="Verdana"/>
                <a:ea typeface="Verdana"/>
                <a:cs typeface="Verdana"/>
                <a:sym typeface="Verdana"/>
              </a:defRPr>
            </a:lvl4pPr>
            <a:lvl5pPr lvl="4" rtl="0">
              <a:spcBef>
                <a:spcPts val="0"/>
              </a:spcBef>
              <a:spcAft>
                <a:spcPts val="0"/>
              </a:spcAft>
              <a:buSzPts val="3600"/>
              <a:buNone/>
              <a:defRPr sz="4800">
                <a:latin typeface="Verdana"/>
                <a:ea typeface="Verdana"/>
                <a:cs typeface="Verdana"/>
                <a:sym typeface="Verdana"/>
              </a:defRPr>
            </a:lvl5pPr>
            <a:lvl6pPr lvl="5" rtl="0">
              <a:spcBef>
                <a:spcPts val="0"/>
              </a:spcBef>
              <a:spcAft>
                <a:spcPts val="0"/>
              </a:spcAft>
              <a:buSzPts val="3600"/>
              <a:buNone/>
              <a:defRPr sz="4800">
                <a:latin typeface="Verdana"/>
                <a:ea typeface="Verdana"/>
                <a:cs typeface="Verdana"/>
                <a:sym typeface="Verdana"/>
              </a:defRPr>
            </a:lvl6pPr>
            <a:lvl7pPr lvl="6" rtl="0">
              <a:spcBef>
                <a:spcPts val="0"/>
              </a:spcBef>
              <a:spcAft>
                <a:spcPts val="0"/>
              </a:spcAft>
              <a:buSzPts val="3600"/>
              <a:buNone/>
              <a:defRPr sz="4800">
                <a:latin typeface="Verdana"/>
                <a:ea typeface="Verdana"/>
                <a:cs typeface="Verdana"/>
                <a:sym typeface="Verdana"/>
              </a:defRPr>
            </a:lvl7pPr>
            <a:lvl8pPr lvl="7" rtl="0">
              <a:spcBef>
                <a:spcPts val="0"/>
              </a:spcBef>
              <a:spcAft>
                <a:spcPts val="0"/>
              </a:spcAft>
              <a:buSzPts val="3600"/>
              <a:buNone/>
              <a:defRPr sz="4800">
                <a:latin typeface="Verdana"/>
                <a:ea typeface="Verdana"/>
                <a:cs typeface="Verdana"/>
                <a:sym typeface="Verdana"/>
              </a:defRPr>
            </a:lvl8pPr>
            <a:lvl9pPr lvl="8" rtl="0">
              <a:spcBef>
                <a:spcPts val="0"/>
              </a:spcBef>
              <a:spcAft>
                <a:spcPts val="0"/>
              </a:spcAft>
              <a:buSzPts val="3600"/>
              <a:buNone/>
              <a:defRPr sz="4800">
                <a:latin typeface="Verdana"/>
                <a:ea typeface="Verdana"/>
                <a:cs typeface="Verdana"/>
                <a:sym typeface="Verdana"/>
              </a:defRPr>
            </a:lvl9pPr>
          </a:lstStyle>
          <a:p>
            <a:endParaRPr/>
          </a:p>
        </p:txBody>
      </p:sp>
      <p:sp>
        <p:nvSpPr>
          <p:cNvPr id="77" name="Google Shape;77;p21"/>
          <p:cNvSpPr txBox="1">
            <a:spLocks noGrp="1"/>
          </p:cNvSpPr>
          <p:nvPr>
            <p:ph type="body" idx="2"/>
          </p:nvPr>
        </p:nvSpPr>
        <p:spPr>
          <a:xfrm>
            <a:off x="717800" y="2479133"/>
            <a:ext cx="10609600" cy="3758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SzPts val="1400"/>
              <a:buFont typeface="Open Sans"/>
              <a:buChar char="●"/>
              <a:defRPr>
                <a:latin typeface="Open Sans"/>
                <a:ea typeface="Open Sans"/>
                <a:cs typeface="Open Sans"/>
                <a:sym typeface="Open Sans"/>
              </a:defRPr>
            </a:lvl1pPr>
            <a:lvl2pPr marL="1219170" lvl="1" indent="-423323" rtl="0">
              <a:spcBef>
                <a:spcPts val="0"/>
              </a:spcBef>
              <a:spcAft>
                <a:spcPts val="0"/>
              </a:spcAft>
              <a:buSzPts val="1400"/>
              <a:buFont typeface="Open Sans"/>
              <a:buChar char="○"/>
              <a:defRPr>
                <a:latin typeface="Open Sans"/>
                <a:ea typeface="Open Sans"/>
                <a:cs typeface="Open Sans"/>
                <a:sym typeface="Open Sans"/>
              </a:defRPr>
            </a:lvl2pPr>
            <a:lvl3pPr marL="1828754" lvl="2" indent="-423323" rtl="0">
              <a:spcBef>
                <a:spcPts val="0"/>
              </a:spcBef>
              <a:spcAft>
                <a:spcPts val="0"/>
              </a:spcAft>
              <a:buSzPts val="1400"/>
              <a:buFont typeface="Open Sans"/>
              <a:buChar char="■"/>
              <a:defRPr>
                <a:latin typeface="Open Sans"/>
                <a:ea typeface="Open Sans"/>
                <a:cs typeface="Open Sans"/>
                <a:sym typeface="Open Sans"/>
              </a:defRPr>
            </a:lvl3pPr>
            <a:lvl4pPr marL="2438339" lvl="3" indent="-423323" rtl="0">
              <a:spcBef>
                <a:spcPts val="0"/>
              </a:spcBef>
              <a:spcAft>
                <a:spcPts val="0"/>
              </a:spcAft>
              <a:buSzPts val="1400"/>
              <a:buFont typeface="Open Sans"/>
              <a:buChar char="●"/>
              <a:defRPr>
                <a:latin typeface="Open Sans"/>
                <a:ea typeface="Open Sans"/>
                <a:cs typeface="Open Sans"/>
                <a:sym typeface="Open Sans"/>
              </a:defRPr>
            </a:lvl4pPr>
            <a:lvl5pPr marL="3047924" lvl="4" indent="-423323" rtl="0">
              <a:spcBef>
                <a:spcPts val="0"/>
              </a:spcBef>
              <a:spcAft>
                <a:spcPts val="0"/>
              </a:spcAft>
              <a:buSzPts val="1400"/>
              <a:buFont typeface="Open Sans"/>
              <a:buChar char="○"/>
              <a:defRPr>
                <a:latin typeface="Open Sans"/>
                <a:ea typeface="Open Sans"/>
                <a:cs typeface="Open Sans"/>
                <a:sym typeface="Open Sans"/>
              </a:defRPr>
            </a:lvl5pPr>
            <a:lvl6pPr marL="3657509" lvl="5" indent="-423323" rtl="0">
              <a:spcBef>
                <a:spcPts val="0"/>
              </a:spcBef>
              <a:spcAft>
                <a:spcPts val="0"/>
              </a:spcAft>
              <a:buSzPts val="1400"/>
              <a:buFont typeface="Open Sans"/>
              <a:buChar char="■"/>
              <a:defRPr>
                <a:latin typeface="Open Sans"/>
                <a:ea typeface="Open Sans"/>
                <a:cs typeface="Open Sans"/>
                <a:sym typeface="Open Sans"/>
              </a:defRPr>
            </a:lvl6pPr>
            <a:lvl7pPr marL="4267093" lvl="6" indent="-423323" rtl="0">
              <a:spcBef>
                <a:spcPts val="0"/>
              </a:spcBef>
              <a:spcAft>
                <a:spcPts val="0"/>
              </a:spcAft>
              <a:buSzPts val="1400"/>
              <a:buFont typeface="Open Sans"/>
              <a:buChar char="●"/>
              <a:defRPr>
                <a:latin typeface="Open Sans"/>
                <a:ea typeface="Open Sans"/>
                <a:cs typeface="Open Sans"/>
                <a:sym typeface="Open Sans"/>
              </a:defRPr>
            </a:lvl7pPr>
            <a:lvl8pPr marL="4876678" lvl="7" indent="-423323" rtl="0">
              <a:spcBef>
                <a:spcPts val="0"/>
              </a:spcBef>
              <a:spcAft>
                <a:spcPts val="0"/>
              </a:spcAft>
              <a:buSzPts val="1400"/>
              <a:buFont typeface="Open Sans"/>
              <a:buChar char="○"/>
              <a:defRPr>
                <a:latin typeface="Open Sans"/>
                <a:ea typeface="Open Sans"/>
                <a:cs typeface="Open Sans"/>
                <a:sym typeface="Open Sans"/>
              </a:defRPr>
            </a:lvl8pPr>
            <a:lvl9pPr marL="5486263" lvl="8" indent="-423323"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B (Sky-Tinted Blue)" type="blank">
  <p:cSld name="BLANK">
    <p:bg>
      <p:bgPr>
        <a:blipFill>
          <a:blip r:embed="rId2">
            <a:alphaModFix/>
          </a:blip>
          <a:stretch>
            <a:fillRect/>
          </a:stretch>
        </a:blipFill>
        <a:effectLst/>
      </p:bgPr>
    </p:bg>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a:off x="717800" y="1181400"/>
            <a:ext cx="10827600" cy="930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2366D6"/>
              </a:buClr>
              <a:buSzPts val="2400"/>
              <a:buFont typeface="Red Hat Text"/>
              <a:buNone/>
              <a:defRPr sz="3200" b="1">
                <a:solidFill>
                  <a:srgbClr val="2366D6"/>
                </a:solidFill>
                <a:latin typeface="Red Hat Text"/>
                <a:ea typeface="Red Hat Text"/>
                <a:cs typeface="Red Hat Text"/>
                <a:sym typeface="Red Hat Text"/>
              </a:defRPr>
            </a:lvl1pPr>
            <a:lvl2pPr lvl="1" rtl="0">
              <a:spcBef>
                <a:spcPts val="0"/>
              </a:spcBef>
              <a:spcAft>
                <a:spcPts val="0"/>
              </a:spcAft>
              <a:buClr>
                <a:srgbClr val="2366D6"/>
              </a:buClr>
              <a:buSzPts val="3600"/>
              <a:buNone/>
              <a:defRPr sz="4800">
                <a:solidFill>
                  <a:srgbClr val="2366D6"/>
                </a:solidFill>
                <a:latin typeface="Verdana"/>
                <a:ea typeface="Verdana"/>
                <a:cs typeface="Verdana"/>
                <a:sym typeface="Verdana"/>
              </a:defRPr>
            </a:lvl2pPr>
            <a:lvl3pPr lvl="2" rtl="0">
              <a:spcBef>
                <a:spcPts val="0"/>
              </a:spcBef>
              <a:spcAft>
                <a:spcPts val="0"/>
              </a:spcAft>
              <a:buClr>
                <a:srgbClr val="2366D6"/>
              </a:buClr>
              <a:buSzPts val="3600"/>
              <a:buNone/>
              <a:defRPr sz="4800">
                <a:solidFill>
                  <a:srgbClr val="2366D6"/>
                </a:solidFill>
                <a:latin typeface="Verdana"/>
                <a:ea typeface="Verdana"/>
                <a:cs typeface="Verdana"/>
                <a:sym typeface="Verdana"/>
              </a:defRPr>
            </a:lvl3pPr>
            <a:lvl4pPr lvl="3" rtl="0">
              <a:spcBef>
                <a:spcPts val="0"/>
              </a:spcBef>
              <a:spcAft>
                <a:spcPts val="0"/>
              </a:spcAft>
              <a:buClr>
                <a:srgbClr val="2366D6"/>
              </a:buClr>
              <a:buSzPts val="3600"/>
              <a:buNone/>
              <a:defRPr sz="4800">
                <a:solidFill>
                  <a:srgbClr val="2366D6"/>
                </a:solidFill>
                <a:latin typeface="Verdana"/>
                <a:ea typeface="Verdana"/>
                <a:cs typeface="Verdana"/>
                <a:sym typeface="Verdana"/>
              </a:defRPr>
            </a:lvl4pPr>
            <a:lvl5pPr lvl="4" rtl="0">
              <a:spcBef>
                <a:spcPts val="0"/>
              </a:spcBef>
              <a:spcAft>
                <a:spcPts val="0"/>
              </a:spcAft>
              <a:buClr>
                <a:srgbClr val="2366D6"/>
              </a:buClr>
              <a:buSzPts val="3600"/>
              <a:buNone/>
              <a:defRPr sz="4800">
                <a:solidFill>
                  <a:srgbClr val="2366D6"/>
                </a:solidFill>
                <a:latin typeface="Verdana"/>
                <a:ea typeface="Verdana"/>
                <a:cs typeface="Verdana"/>
                <a:sym typeface="Verdana"/>
              </a:defRPr>
            </a:lvl5pPr>
            <a:lvl6pPr lvl="5" rtl="0">
              <a:spcBef>
                <a:spcPts val="0"/>
              </a:spcBef>
              <a:spcAft>
                <a:spcPts val="0"/>
              </a:spcAft>
              <a:buClr>
                <a:srgbClr val="2366D6"/>
              </a:buClr>
              <a:buSzPts val="3600"/>
              <a:buNone/>
              <a:defRPr sz="4800">
                <a:solidFill>
                  <a:srgbClr val="2366D6"/>
                </a:solidFill>
                <a:latin typeface="Verdana"/>
                <a:ea typeface="Verdana"/>
                <a:cs typeface="Verdana"/>
                <a:sym typeface="Verdana"/>
              </a:defRPr>
            </a:lvl6pPr>
            <a:lvl7pPr lvl="6" rtl="0">
              <a:spcBef>
                <a:spcPts val="0"/>
              </a:spcBef>
              <a:spcAft>
                <a:spcPts val="0"/>
              </a:spcAft>
              <a:buClr>
                <a:srgbClr val="2366D6"/>
              </a:buClr>
              <a:buSzPts val="3600"/>
              <a:buNone/>
              <a:defRPr sz="4800">
                <a:solidFill>
                  <a:srgbClr val="2366D6"/>
                </a:solidFill>
                <a:latin typeface="Verdana"/>
                <a:ea typeface="Verdana"/>
                <a:cs typeface="Verdana"/>
                <a:sym typeface="Verdana"/>
              </a:defRPr>
            </a:lvl7pPr>
            <a:lvl8pPr lvl="7" rtl="0">
              <a:spcBef>
                <a:spcPts val="0"/>
              </a:spcBef>
              <a:spcAft>
                <a:spcPts val="0"/>
              </a:spcAft>
              <a:buClr>
                <a:srgbClr val="2366D6"/>
              </a:buClr>
              <a:buSzPts val="3600"/>
              <a:buNone/>
              <a:defRPr sz="4800">
                <a:solidFill>
                  <a:srgbClr val="2366D6"/>
                </a:solidFill>
                <a:latin typeface="Verdana"/>
                <a:ea typeface="Verdana"/>
                <a:cs typeface="Verdana"/>
                <a:sym typeface="Verdana"/>
              </a:defRPr>
            </a:lvl8pPr>
            <a:lvl9pPr lvl="8" rtl="0">
              <a:spcBef>
                <a:spcPts val="0"/>
              </a:spcBef>
              <a:spcAft>
                <a:spcPts val="0"/>
              </a:spcAft>
              <a:buClr>
                <a:srgbClr val="2366D6"/>
              </a:buClr>
              <a:buSzPts val="3600"/>
              <a:buNone/>
              <a:defRPr sz="4800">
                <a:solidFill>
                  <a:srgbClr val="2366D6"/>
                </a:solidFill>
                <a:latin typeface="Verdana"/>
                <a:ea typeface="Verdana"/>
                <a:cs typeface="Verdana"/>
                <a:sym typeface="Verdana"/>
              </a:defRPr>
            </a:lvl9pPr>
          </a:lstStyle>
          <a:p>
            <a:endParaRPr/>
          </a:p>
        </p:txBody>
      </p:sp>
      <p:sp>
        <p:nvSpPr>
          <p:cNvPr id="80" name="Google Shape;80;p22"/>
          <p:cNvSpPr txBox="1">
            <a:spLocks noGrp="1"/>
          </p:cNvSpPr>
          <p:nvPr>
            <p:ph type="body" idx="1"/>
          </p:nvPr>
        </p:nvSpPr>
        <p:spPr>
          <a:xfrm>
            <a:off x="717800" y="2299500"/>
            <a:ext cx="10609600" cy="3758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SzPts val="1400"/>
              <a:buFont typeface="Open Sans"/>
              <a:buChar char="●"/>
              <a:defRPr>
                <a:latin typeface="Open Sans"/>
                <a:ea typeface="Open Sans"/>
                <a:cs typeface="Open Sans"/>
                <a:sym typeface="Open Sans"/>
              </a:defRPr>
            </a:lvl1pPr>
            <a:lvl2pPr marL="1219170" lvl="1" indent="-423323" rtl="0">
              <a:spcBef>
                <a:spcPts val="0"/>
              </a:spcBef>
              <a:spcAft>
                <a:spcPts val="0"/>
              </a:spcAft>
              <a:buSzPts val="1400"/>
              <a:buFont typeface="Open Sans"/>
              <a:buChar char="○"/>
              <a:defRPr>
                <a:latin typeface="Open Sans"/>
                <a:ea typeface="Open Sans"/>
                <a:cs typeface="Open Sans"/>
                <a:sym typeface="Open Sans"/>
              </a:defRPr>
            </a:lvl2pPr>
            <a:lvl3pPr marL="1828754" lvl="2" indent="-423323" rtl="0">
              <a:spcBef>
                <a:spcPts val="0"/>
              </a:spcBef>
              <a:spcAft>
                <a:spcPts val="0"/>
              </a:spcAft>
              <a:buSzPts val="1400"/>
              <a:buFont typeface="Open Sans"/>
              <a:buChar char="■"/>
              <a:defRPr>
                <a:latin typeface="Open Sans"/>
                <a:ea typeface="Open Sans"/>
                <a:cs typeface="Open Sans"/>
                <a:sym typeface="Open Sans"/>
              </a:defRPr>
            </a:lvl3pPr>
            <a:lvl4pPr marL="2438339" lvl="3" indent="-423323" rtl="0">
              <a:spcBef>
                <a:spcPts val="0"/>
              </a:spcBef>
              <a:spcAft>
                <a:spcPts val="0"/>
              </a:spcAft>
              <a:buSzPts val="1400"/>
              <a:buFont typeface="Open Sans"/>
              <a:buChar char="●"/>
              <a:defRPr>
                <a:latin typeface="Open Sans"/>
                <a:ea typeface="Open Sans"/>
                <a:cs typeface="Open Sans"/>
                <a:sym typeface="Open Sans"/>
              </a:defRPr>
            </a:lvl4pPr>
            <a:lvl5pPr marL="3047924" lvl="4" indent="-423323" rtl="0">
              <a:spcBef>
                <a:spcPts val="0"/>
              </a:spcBef>
              <a:spcAft>
                <a:spcPts val="0"/>
              </a:spcAft>
              <a:buSzPts val="1400"/>
              <a:buFont typeface="Open Sans"/>
              <a:buChar char="○"/>
              <a:defRPr>
                <a:latin typeface="Open Sans"/>
                <a:ea typeface="Open Sans"/>
                <a:cs typeface="Open Sans"/>
                <a:sym typeface="Open Sans"/>
              </a:defRPr>
            </a:lvl5pPr>
            <a:lvl6pPr marL="3657509" lvl="5" indent="-423323" rtl="0">
              <a:spcBef>
                <a:spcPts val="0"/>
              </a:spcBef>
              <a:spcAft>
                <a:spcPts val="0"/>
              </a:spcAft>
              <a:buSzPts val="1400"/>
              <a:buFont typeface="Open Sans"/>
              <a:buChar char="■"/>
              <a:defRPr>
                <a:latin typeface="Open Sans"/>
                <a:ea typeface="Open Sans"/>
                <a:cs typeface="Open Sans"/>
                <a:sym typeface="Open Sans"/>
              </a:defRPr>
            </a:lvl6pPr>
            <a:lvl7pPr marL="4267093" lvl="6" indent="-423323" rtl="0">
              <a:spcBef>
                <a:spcPts val="0"/>
              </a:spcBef>
              <a:spcAft>
                <a:spcPts val="0"/>
              </a:spcAft>
              <a:buSzPts val="1400"/>
              <a:buFont typeface="Open Sans"/>
              <a:buChar char="●"/>
              <a:defRPr>
                <a:latin typeface="Open Sans"/>
                <a:ea typeface="Open Sans"/>
                <a:cs typeface="Open Sans"/>
                <a:sym typeface="Open Sans"/>
              </a:defRPr>
            </a:lvl7pPr>
            <a:lvl8pPr marL="4876678" lvl="7" indent="-423323" rtl="0">
              <a:spcBef>
                <a:spcPts val="0"/>
              </a:spcBef>
              <a:spcAft>
                <a:spcPts val="0"/>
              </a:spcAft>
              <a:buSzPts val="1400"/>
              <a:buFont typeface="Open Sans"/>
              <a:buChar char="○"/>
              <a:defRPr>
                <a:latin typeface="Open Sans"/>
                <a:ea typeface="Open Sans"/>
                <a:cs typeface="Open Sans"/>
                <a:sym typeface="Open Sans"/>
              </a:defRPr>
            </a:lvl8pPr>
            <a:lvl9pPr marL="5486263" lvl="8" indent="-423323"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B (Sky-tinted Blue Background)" type="objTx">
  <p:cSld name="OBJECT_WITH_CAPTION_TEXT">
    <p:bg>
      <p:bgPr>
        <a:blipFill>
          <a:blip r:embed="rId2">
            <a:alphaModFix/>
          </a:blip>
          <a:stretch>
            <a:fillRect/>
          </a:stretch>
        </a:blipFill>
        <a:effectLst/>
      </p:bgPr>
    </p:bg>
    <p:spTree>
      <p:nvGrpSpPr>
        <p:cNvPr id="1" name="Shape 81"/>
        <p:cNvGrpSpPr/>
        <p:nvPr/>
      </p:nvGrpSpPr>
      <p:grpSpPr>
        <a:xfrm>
          <a:off x="0" y="0"/>
          <a:ext cx="0" cy="0"/>
          <a:chOff x="0" y="0"/>
          <a:chExt cx="0" cy="0"/>
        </a:xfrm>
      </p:grpSpPr>
      <p:sp>
        <p:nvSpPr>
          <p:cNvPr id="82" name="Google Shape;82;p23"/>
          <p:cNvSpPr txBox="1">
            <a:spLocks noGrp="1"/>
          </p:cNvSpPr>
          <p:nvPr>
            <p:ph type="title"/>
          </p:nvPr>
        </p:nvSpPr>
        <p:spPr>
          <a:xfrm>
            <a:off x="717800" y="1181400"/>
            <a:ext cx="10827600" cy="930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FFFFF"/>
              </a:buClr>
              <a:buSzPts val="2400"/>
              <a:buFont typeface="Red Hat Text"/>
              <a:buNone/>
              <a:defRPr sz="3200" b="1">
                <a:solidFill>
                  <a:srgbClr val="FFFFFF"/>
                </a:solidFill>
                <a:latin typeface="Red Hat Text"/>
                <a:ea typeface="Red Hat Text"/>
                <a:cs typeface="Red Hat Text"/>
                <a:sym typeface="Red Hat Text"/>
              </a:defRPr>
            </a:lvl1pPr>
            <a:lvl2pPr lvl="1" rtl="0">
              <a:spcBef>
                <a:spcPts val="0"/>
              </a:spcBef>
              <a:spcAft>
                <a:spcPts val="0"/>
              </a:spcAft>
              <a:buClr>
                <a:srgbClr val="FFFFFF"/>
              </a:buClr>
              <a:buSzPts val="3600"/>
              <a:buNone/>
              <a:defRPr sz="4800">
                <a:solidFill>
                  <a:srgbClr val="FFFFFF"/>
                </a:solidFill>
                <a:latin typeface="Verdana"/>
                <a:ea typeface="Verdana"/>
                <a:cs typeface="Verdana"/>
                <a:sym typeface="Verdana"/>
              </a:defRPr>
            </a:lvl2pPr>
            <a:lvl3pPr lvl="2" rtl="0">
              <a:spcBef>
                <a:spcPts val="0"/>
              </a:spcBef>
              <a:spcAft>
                <a:spcPts val="0"/>
              </a:spcAft>
              <a:buClr>
                <a:srgbClr val="FFFFFF"/>
              </a:buClr>
              <a:buSzPts val="3600"/>
              <a:buNone/>
              <a:defRPr sz="4800">
                <a:solidFill>
                  <a:srgbClr val="FFFFFF"/>
                </a:solidFill>
                <a:latin typeface="Verdana"/>
                <a:ea typeface="Verdana"/>
                <a:cs typeface="Verdana"/>
                <a:sym typeface="Verdana"/>
              </a:defRPr>
            </a:lvl3pPr>
            <a:lvl4pPr lvl="3" rtl="0">
              <a:spcBef>
                <a:spcPts val="0"/>
              </a:spcBef>
              <a:spcAft>
                <a:spcPts val="0"/>
              </a:spcAft>
              <a:buClr>
                <a:srgbClr val="FFFFFF"/>
              </a:buClr>
              <a:buSzPts val="3600"/>
              <a:buNone/>
              <a:defRPr sz="4800">
                <a:solidFill>
                  <a:srgbClr val="FFFFFF"/>
                </a:solidFill>
                <a:latin typeface="Verdana"/>
                <a:ea typeface="Verdana"/>
                <a:cs typeface="Verdana"/>
                <a:sym typeface="Verdana"/>
              </a:defRPr>
            </a:lvl4pPr>
            <a:lvl5pPr lvl="4" rtl="0">
              <a:spcBef>
                <a:spcPts val="0"/>
              </a:spcBef>
              <a:spcAft>
                <a:spcPts val="0"/>
              </a:spcAft>
              <a:buClr>
                <a:srgbClr val="FFFFFF"/>
              </a:buClr>
              <a:buSzPts val="3600"/>
              <a:buNone/>
              <a:defRPr sz="4800">
                <a:solidFill>
                  <a:srgbClr val="FFFFFF"/>
                </a:solidFill>
                <a:latin typeface="Verdana"/>
                <a:ea typeface="Verdana"/>
                <a:cs typeface="Verdana"/>
                <a:sym typeface="Verdana"/>
              </a:defRPr>
            </a:lvl5pPr>
            <a:lvl6pPr lvl="5" rtl="0">
              <a:spcBef>
                <a:spcPts val="0"/>
              </a:spcBef>
              <a:spcAft>
                <a:spcPts val="0"/>
              </a:spcAft>
              <a:buClr>
                <a:srgbClr val="FFFFFF"/>
              </a:buClr>
              <a:buSzPts val="3600"/>
              <a:buNone/>
              <a:defRPr sz="4800">
                <a:solidFill>
                  <a:srgbClr val="FFFFFF"/>
                </a:solidFill>
                <a:latin typeface="Verdana"/>
                <a:ea typeface="Verdana"/>
                <a:cs typeface="Verdana"/>
                <a:sym typeface="Verdana"/>
              </a:defRPr>
            </a:lvl6pPr>
            <a:lvl7pPr lvl="6" rtl="0">
              <a:spcBef>
                <a:spcPts val="0"/>
              </a:spcBef>
              <a:spcAft>
                <a:spcPts val="0"/>
              </a:spcAft>
              <a:buClr>
                <a:srgbClr val="FFFFFF"/>
              </a:buClr>
              <a:buSzPts val="3600"/>
              <a:buNone/>
              <a:defRPr sz="4800">
                <a:solidFill>
                  <a:srgbClr val="FFFFFF"/>
                </a:solidFill>
                <a:latin typeface="Verdana"/>
                <a:ea typeface="Verdana"/>
                <a:cs typeface="Verdana"/>
                <a:sym typeface="Verdana"/>
              </a:defRPr>
            </a:lvl7pPr>
            <a:lvl8pPr lvl="7" rtl="0">
              <a:spcBef>
                <a:spcPts val="0"/>
              </a:spcBef>
              <a:spcAft>
                <a:spcPts val="0"/>
              </a:spcAft>
              <a:buClr>
                <a:srgbClr val="FFFFFF"/>
              </a:buClr>
              <a:buSzPts val="3600"/>
              <a:buNone/>
              <a:defRPr sz="4800">
                <a:solidFill>
                  <a:srgbClr val="FFFFFF"/>
                </a:solidFill>
                <a:latin typeface="Verdana"/>
                <a:ea typeface="Verdana"/>
                <a:cs typeface="Verdana"/>
                <a:sym typeface="Verdana"/>
              </a:defRPr>
            </a:lvl8pPr>
            <a:lvl9pPr lvl="8" rtl="0">
              <a:spcBef>
                <a:spcPts val="0"/>
              </a:spcBef>
              <a:spcAft>
                <a:spcPts val="0"/>
              </a:spcAft>
              <a:buClr>
                <a:srgbClr val="FFFFFF"/>
              </a:buClr>
              <a:buSzPts val="3600"/>
              <a:buNone/>
              <a:defRPr sz="4800">
                <a:solidFill>
                  <a:srgbClr val="FFFFFF"/>
                </a:solidFill>
                <a:latin typeface="Verdana"/>
                <a:ea typeface="Verdana"/>
                <a:cs typeface="Verdana"/>
                <a:sym typeface="Verdana"/>
              </a:defRPr>
            </a:lvl9pPr>
          </a:lstStyle>
          <a:p>
            <a:endParaRPr/>
          </a:p>
        </p:txBody>
      </p:sp>
      <p:sp>
        <p:nvSpPr>
          <p:cNvPr id="83" name="Google Shape;83;p23"/>
          <p:cNvSpPr txBox="1">
            <a:spLocks noGrp="1"/>
          </p:cNvSpPr>
          <p:nvPr>
            <p:ph type="body" idx="1"/>
          </p:nvPr>
        </p:nvSpPr>
        <p:spPr>
          <a:xfrm>
            <a:off x="717800" y="2299500"/>
            <a:ext cx="10609600" cy="3758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1pPr>
            <a:lvl2pPr marL="1219170" lvl="1"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2pPr>
            <a:lvl3pPr marL="1828754" lvl="2"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3pPr>
            <a:lvl4pPr marL="2438339" lvl="3"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4pPr>
            <a:lvl5pPr marL="3047924" lvl="4"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5pPr>
            <a:lvl6pPr marL="3657509" lvl="5"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6pPr>
            <a:lvl7pPr marL="4267093" lvl="6"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7pPr>
            <a:lvl8pPr marL="4876678" lvl="7"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8pPr>
            <a:lvl9pPr marL="5486263" lvl="8"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B (Black)" type="picTx">
  <p:cSld name="PICTURE_WITH_CAPTION_TEXT">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24"/>
          <p:cNvSpPr txBox="1">
            <a:spLocks noGrp="1"/>
          </p:cNvSpPr>
          <p:nvPr>
            <p:ph type="title"/>
          </p:nvPr>
        </p:nvSpPr>
        <p:spPr>
          <a:xfrm>
            <a:off x="717800" y="1181400"/>
            <a:ext cx="10827600" cy="930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Font typeface="Red Hat Text"/>
              <a:buNone/>
              <a:defRPr sz="3200" b="1">
                <a:latin typeface="Red Hat Text"/>
                <a:ea typeface="Red Hat Text"/>
                <a:cs typeface="Red Hat Text"/>
                <a:sym typeface="Red Hat Text"/>
              </a:defRPr>
            </a:lvl1pPr>
            <a:lvl2pPr lvl="1" rtl="0">
              <a:spcBef>
                <a:spcPts val="0"/>
              </a:spcBef>
              <a:spcAft>
                <a:spcPts val="0"/>
              </a:spcAft>
              <a:buSzPts val="3600"/>
              <a:buNone/>
              <a:defRPr sz="4800">
                <a:latin typeface="Verdana"/>
                <a:ea typeface="Verdana"/>
                <a:cs typeface="Verdana"/>
                <a:sym typeface="Verdana"/>
              </a:defRPr>
            </a:lvl2pPr>
            <a:lvl3pPr lvl="2" rtl="0">
              <a:spcBef>
                <a:spcPts val="0"/>
              </a:spcBef>
              <a:spcAft>
                <a:spcPts val="0"/>
              </a:spcAft>
              <a:buSzPts val="3600"/>
              <a:buNone/>
              <a:defRPr sz="4800">
                <a:latin typeface="Verdana"/>
                <a:ea typeface="Verdana"/>
                <a:cs typeface="Verdana"/>
                <a:sym typeface="Verdana"/>
              </a:defRPr>
            </a:lvl3pPr>
            <a:lvl4pPr lvl="3" rtl="0">
              <a:spcBef>
                <a:spcPts val="0"/>
              </a:spcBef>
              <a:spcAft>
                <a:spcPts val="0"/>
              </a:spcAft>
              <a:buSzPts val="3600"/>
              <a:buNone/>
              <a:defRPr sz="4800">
                <a:latin typeface="Verdana"/>
                <a:ea typeface="Verdana"/>
                <a:cs typeface="Verdana"/>
                <a:sym typeface="Verdana"/>
              </a:defRPr>
            </a:lvl4pPr>
            <a:lvl5pPr lvl="4" rtl="0">
              <a:spcBef>
                <a:spcPts val="0"/>
              </a:spcBef>
              <a:spcAft>
                <a:spcPts val="0"/>
              </a:spcAft>
              <a:buSzPts val="3600"/>
              <a:buNone/>
              <a:defRPr sz="4800">
                <a:latin typeface="Verdana"/>
                <a:ea typeface="Verdana"/>
                <a:cs typeface="Verdana"/>
                <a:sym typeface="Verdana"/>
              </a:defRPr>
            </a:lvl5pPr>
            <a:lvl6pPr lvl="5" rtl="0">
              <a:spcBef>
                <a:spcPts val="0"/>
              </a:spcBef>
              <a:spcAft>
                <a:spcPts val="0"/>
              </a:spcAft>
              <a:buSzPts val="3600"/>
              <a:buNone/>
              <a:defRPr sz="4800">
                <a:latin typeface="Verdana"/>
                <a:ea typeface="Verdana"/>
                <a:cs typeface="Verdana"/>
                <a:sym typeface="Verdana"/>
              </a:defRPr>
            </a:lvl6pPr>
            <a:lvl7pPr lvl="6" rtl="0">
              <a:spcBef>
                <a:spcPts val="0"/>
              </a:spcBef>
              <a:spcAft>
                <a:spcPts val="0"/>
              </a:spcAft>
              <a:buSzPts val="3600"/>
              <a:buNone/>
              <a:defRPr sz="4800">
                <a:latin typeface="Verdana"/>
                <a:ea typeface="Verdana"/>
                <a:cs typeface="Verdana"/>
                <a:sym typeface="Verdana"/>
              </a:defRPr>
            </a:lvl7pPr>
            <a:lvl8pPr lvl="7" rtl="0">
              <a:spcBef>
                <a:spcPts val="0"/>
              </a:spcBef>
              <a:spcAft>
                <a:spcPts val="0"/>
              </a:spcAft>
              <a:buSzPts val="3600"/>
              <a:buNone/>
              <a:defRPr sz="4800">
                <a:latin typeface="Verdana"/>
                <a:ea typeface="Verdana"/>
                <a:cs typeface="Verdana"/>
                <a:sym typeface="Verdana"/>
              </a:defRPr>
            </a:lvl8pPr>
            <a:lvl9pPr lvl="8" rtl="0">
              <a:spcBef>
                <a:spcPts val="0"/>
              </a:spcBef>
              <a:spcAft>
                <a:spcPts val="0"/>
              </a:spcAft>
              <a:buSzPts val="3600"/>
              <a:buNone/>
              <a:defRPr sz="4800">
                <a:latin typeface="Verdana"/>
                <a:ea typeface="Verdana"/>
                <a:cs typeface="Verdana"/>
                <a:sym typeface="Verdana"/>
              </a:defRPr>
            </a:lvl9pPr>
          </a:lstStyle>
          <a:p>
            <a:endParaRPr/>
          </a:p>
        </p:txBody>
      </p:sp>
      <p:sp>
        <p:nvSpPr>
          <p:cNvPr id="86" name="Google Shape;86;p24"/>
          <p:cNvSpPr txBox="1">
            <a:spLocks noGrp="1"/>
          </p:cNvSpPr>
          <p:nvPr>
            <p:ph type="body" idx="1"/>
          </p:nvPr>
        </p:nvSpPr>
        <p:spPr>
          <a:xfrm>
            <a:off x="717800" y="2299500"/>
            <a:ext cx="10609600" cy="3758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SzPts val="1400"/>
              <a:buFont typeface="Open Sans"/>
              <a:buChar char="●"/>
              <a:defRPr>
                <a:latin typeface="Open Sans"/>
                <a:ea typeface="Open Sans"/>
                <a:cs typeface="Open Sans"/>
                <a:sym typeface="Open Sans"/>
              </a:defRPr>
            </a:lvl1pPr>
            <a:lvl2pPr marL="1219170" lvl="1" indent="-423323" rtl="0">
              <a:spcBef>
                <a:spcPts val="0"/>
              </a:spcBef>
              <a:spcAft>
                <a:spcPts val="0"/>
              </a:spcAft>
              <a:buSzPts val="1400"/>
              <a:buFont typeface="Open Sans"/>
              <a:buChar char="○"/>
              <a:defRPr>
                <a:latin typeface="Open Sans"/>
                <a:ea typeface="Open Sans"/>
                <a:cs typeface="Open Sans"/>
                <a:sym typeface="Open Sans"/>
              </a:defRPr>
            </a:lvl2pPr>
            <a:lvl3pPr marL="1828754" lvl="2" indent="-423323" rtl="0">
              <a:spcBef>
                <a:spcPts val="0"/>
              </a:spcBef>
              <a:spcAft>
                <a:spcPts val="0"/>
              </a:spcAft>
              <a:buSzPts val="1400"/>
              <a:buFont typeface="Open Sans"/>
              <a:buChar char="■"/>
              <a:defRPr>
                <a:latin typeface="Open Sans"/>
                <a:ea typeface="Open Sans"/>
                <a:cs typeface="Open Sans"/>
                <a:sym typeface="Open Sans"/>
              </a:defRPr>
            </a:lvl3pPr>
            <a:lvl4pPr marL="2438339" lvl="3" indent="-423323" rtl="0">
              <a:spcBef>
                <a:spcPts val="0"/>
              </a:spcBef>
              <a:spcAft>
                <a:spcPts val="0"/>
              </a:spcAft>
              <a:buSzPts val="1400"/>
              <a:buFont typeface="Open Sans"/>
              <a:buChar char="●"/>
              <a:defRPr>
                <a:latin typeface="Open Sans"/>
                <a:ea typeface="Open Sans"/>
                <a:cs typeface="Open Sans"/>
                <a:sym typeface="Open Sans"/>
              </a:defRPr>
            </a:lvl4pPr>
            <a:lvl5pPr marL="3047924" lvl="4" indent="-423323" rtl="0">
              <a:spcBef>
                <a:spcPts val="0"/>
              </a:spcBef>
              <a:spcAft>
                <a:spcPts val="0"/>
              </a:spcAft>
              <a:buSzPts val="1400"/>
              <a:buFont typeface="Open Sans"/>
              <a:buChar char="○"/>
              <a:defRPr>
                <a:latin typeface="Open Sans"/>
                <a:ea typeface="Open Sans"/>
                <a:cs typeface="Open Sans"/>
                <a:sym typeface="Open Sans"/>
              </a:defRPr>
            </a:lvl5pPr>
            <a:lvl6pPr marL="3657509" lvl="5" indent="-423323" rtl="0">
              <a:spcBef>
                <a:spcPts val="0"/>
              </a:spcBef>
              <a:spcAft>
                <a:spcPts val="0"/>
              </a:spcAft>
              <a:buSzPts val="1400"/>
              <a:buFont typeface="Open Sans"/>
              <a:buChar char="■"/>
              <a:defRPr>
                <a:latin typeface="Open Sans"/>
                <a:ea typeface="Open Sans"/>
                <a:cs typeface="Open Sans"/>
                <a:sym typeface="Open Sans"/>
              </a:defRPr>
            </a:lvl6pPr>
            <a:lvl7pPr marL="4267093" lvl="6" indent="-423323" rtl="0">
              <a:spcBef>
                <a:spcPts val="0"/>
              </a:spcBef>
              <a:spcAft>
                <a:spcPts val="0"/>
              </a:spcAft>
              <a:buSzPts val="1400"/>
              <a:buFont typeface="Open Sans"/>
              <a:buChar char="●"/>
              <a:defRPr>
                <a:latin typeface="Open Sans"/>
                <a:ea typeface="Open Sans"/>
                <a:cs typeface="Open Sans"/>
                <a:sym typeface="Open Sans"/>
              </a:defRPr>
            </a:lvl7pPr>
            <a:lvl8pPr marL="4876678" lvl="7" indent="-423323" rtl="0">
              <a:spcBef>
                <a:spcPts val="0"/>
              </a:spcBef>
              <a:spcAft>
                <a:spcPts val="0"/>
              </a:spcAft>
              <a:buSzPts val="1400"/>
              <a:buFont typeface="Open Sans"/>
              <a:buChar char="○"/>
              <a:defRPr>
                <a:latin typeface="Open Sans"/>
                <a:ea typeface="Open Sans"/>
                <a:cs typeface="Open Sans"/>
                <a:sym typeface="Open Sans"/>
              </a:defRPr>
            </a:lvl8pPr>
            <a:lvl9pPr marL="5486263" lvl="8" indent="-423323"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B (Big Rivers Blue Background)" type="vertTx">
  <p:cSld name="VERTICAL_TEXT">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Google Shape;88;p25"/>
          <p:cNvSpPr txBox="1">
            <a:spLocks noGrp="1"/>
          </p:cNvSpPr>
          <p:nvPr>
            <p:ph type="title"/>
          </p:nvPr>
        </p:nvSpPr>
        <p:spPr>
          <a:xfrm>
            <a:off x="717800" y="1181400"/>
            <a:ext cx="10827600" cy="930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FFFFFF"/>
              </a:buClr>
              <a:buSzPts val="2400"/>
              <a:buFont typeface="Red Hat Text"/>
              <a:buNone/>
              <a:defRPr sz="3200" b="1">
                <a:solidFill>
                  <a:srgbClr val="FFFFFF"/>
                </a:solidFill>
                <a:latin typeface="Red Hat Text"/>
                <a:ea typeface="Red Hat Text"/>
                <a:cs typeface="Red Hat Text"/>
                <a:sym typeface="Red Hat Text"/>
              </a:defRPr>
            </a:lvl1pPr>
            <a:lvl2pPr lvl="1" rtl="0">
              <a:spcBef>
                <a:spcPts val="0"/>
              </a:spcBef>
              <a:spcAft>
                <a:spcPts val="0"/>
              </a:spcAft>
              <a:buClr>
                <a:srgbClr val="FFFFFF"/>
              </a:buClr>
              <a:buSzPts val="3600"/>
              <a:buNone/>
              <a:defRPr sz="4800">
                <a:solidFill>
                  <a:srgbClr val="FFFFFF"/>
                </a:solidFill>
                <a:latin typeface="Verdana"/>
                <a:ea typeface="Verdana"/>
                <a:cs typeface="Verdana"/>
                <a:sym typeface="Verdana"/>
              </a:defRPr>
            </a:lvl2pPr>
            <a:lvl3pPr lvl="2" rtl="0">
              <a:spcBef>
                <a:spcPts val="0"/>
              </a:spcBef>
              <a:spcAft>
                <a:spcPts val="0"/>
              </a:spcAft>
              <a:buClr>
                <a:srgbClr val="FFFFFF"/>
              </a:buClr>
              <a:buSzPts val="3600"/>
              <a:buNone/>
              <a:defRPr sz="4800">
                <a:solidFill>
                  <a:srgbClr val="FFFFFF"/>
                </a:solidFill>
                <a:latin typeface="Verdana"/>
                <a:ea typeface="Verdana"/>
                <a:cs typeface="Verdana"/>
                <a:sym typeface="Verdana"/>
              </a:defRPr>
            </a:lvl3pPr>
            <a:lvl4pPr lvl="3" rtl="0">
              <a:spcBef>
                <a:spcPts val="0"/>
              </a:spcBef>
              <a:spcAft>
                <a:spcPts val="0"/>
              </a:spcAft>
              <a:buClr>
                <a:srgbClr val="FFFFFF"/>
              </a:buClr>
              <a:buSzPts val="3600"/>
              <a:buNone/>
              <a:defRPr sz="4800">
                <a:solidFill>
                  <a:srgbClr val="FFFFFF"/>
                </a:solidFill>
                <a:latin typeface="Verdana"/>
                <a:ea typeface="Verdana"/>
                <a:cs typeface="Verdana"/>
                <a:sym typeface="Verdana"/>
              </a:defRPr>
            </a:lvl4pPr>
            <a:lvl5pPr lvl="4" rtl="0">
              <a:spcBef>
                <a:spcPts val="0"/>
              </a:spcBef>
              <a:spcAft>
                <a:spcPts val="0"/>
              </a:spcAft>
              <a:buClr>
                <a:srgbClr val="FFFFFF"/>
              </a:buClr>
              <a:buSzPts val="3600"/>
              <a:buNone/>
              <a:defRPr sz="4800">
                <a:solidFill>
                  <a:srgbClr val="FFFFFF"/>
                </a:solidFill>
                <a:latin typeface="Verdana"/>
                <a:ea typeface="Verdana"/>
                <a:cs typeface="Verdana"/>
                <a:sym typeface="Verdana"/>
              </a:defRPr>
            </a:lvl5pPr>
            <a:lvl6pPr lvl="5" rtl="0">
              <a:spcBef>
                <a:spcPts val="0"/>
              </a:spcBef>
              <a:spcAft>
                <a:spcPts val="0"/>
              </a:spcAft>
              <a:buClr>
                <a:srgbClr val="FFFFFF"/>
              </a:buClr>
              <a:buSzPts val="3600"/>
              <a:buNone/>
              <a:defRPr sz="4800">
                <a:solidFill>
                  <a:srgbClr val="FFFFFF"/>
                </a:solidFill>
                <a:latin typeface="Verdana"/>
                <a:ea typeface="Verdana"/>
                <a:cs typeface="Verdana"/>
                <a:sym typeface="Verdana"/>
              </a:defRPr>
            </a:lvl6pPr>
            <a:lvl7pPr lvl="6" rtl="0">
              <a:spcBef>
                <a:spcPts val="0"/>
              </a:spcBef>
              <a:spcAft>
                <a:spcPts val="0"/>
              </a:spcAft>
              <a:buClr>
                <a:srgbClr val="FFFFFF"/>
              </a:buClr>
              <a:buSzPts val="3600"/>
              <a:buNone/>
              <a:defRPr sz="4800">
                <a:solidFill>
                  <a:srgbClr val="FFFFFF"/>
                </a:solidFill>
                <a:latin typeface="Verdana"/>
                <a:ea typeface="Verdana"/>
                <a:cs typeface="Verdana"/>
                <a:sym typeface="Verdana"/>
              </a:defRPr>
            </a:lvl7pPr>
            <a:lvl8pPr lvl="7" rtl="0">
              <a:spcBef>
                <a:spcPts val="0"/>
              </a:spcBef>
              <a:spcAft>
                <a:spcPts val="0"/>
              </a:spcAft>
              <a:buClr>
                <a:srgbClr val="FFFFFF"/>
              </a:buClr>
              <a:buSzPts val="3600"/>
              <a:buNone/>
              <a:defRPr sz="4800">
                <a:solidFill>
                  <a:srgbClr val="FFFFFF"/>
                </a:solidFill>
                <a:latin typeface="Verdana"/>
                <a:ea typeface="Verdana"/>
                <a:cs typeface="Verdana"/>
                <a:sym typeface="Verdana"/>
              </a:defRPr>
            </a:lvl8pPr>
            <a:lvl9pPr lvl="8" rtl="0">
              <a:spcBef>
                <a:spcPts val="0"/>
              </a:spcBef>
              <a:spcAft>
                <a:spcPts val="0"/>
              </a:spcAft>
              <a:buClr>
                <a:srgbClr val="FFFFFF"/>
              </a:buClr>
              <a:buSzPts val="3600"/>
              <a:buNone/>
              <a:defRPr sz="4800">
                <a:solidFill>
                  <a:srgbClr val="FFFFFF"/>
                </a:solidFill>
                <a:latin typeface="Verdana"/>
                <a:ea typeface="Verdana"/>
                <a:cs typeface="Verdana"/>
                <a:sym typeface="Verdana"/>
              </a:defRPr>
            </a:lvl9pPr>
          </a:lstStyle>
          <a:p>
            <a:endParaRPr/>
          </a:p>
        </p:txBody>
      </p:sp>
      <p:sp>
        <p:nvSpPr>
          <p:cNvPr id="89" name="Google Shape;89;p25"/>
          <p:cNvSpPr txBox="1">
            <a:spLocks noGrp="1"/>
          </p:cNvSpPr>
          <p:nvPr>
            <p:ph type="body" idx="1"/>
          </p:nvPr>
        </p:nvSpPr>
        <p:spPr>
          <a:xfrm>
            <a:off x="717800" y="2299500"/>
            <a:ext cx="10609600" cy="3758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1pPr>
            <a:lvl2pPr marL="1219170" lvl="1"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2pPr>
            <a:lvl3pPr marL="1828754" lvl="2"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3pPr>
            <a:lvl4pPr marL="2438339" lvl="3"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4pPr>
            <a:lvl5pPr marL="3047924" lvl="4"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5pPr>
            <a:lvl6pPr marL="3657509" lvl="5"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6pPr>
            <a:lvl7pPr marL="4267093" lvl="6"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7pPr>
            <a:lvl8pPr marL="4876678" lvl="7"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8pPr>
            <a:lvl9pPr marL="5486263" lvl="8" indent="-423323" rtl="0">
              <a:spcBef>
                <a:spcPts val="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type="vertTitleAndTx">
  <p:cSld name="VERTICAL_TITLE_AND_VERTICAL_TEXT">
    <p:spTree>
      <p:nvGrpSpPr>
        <p:cNvPr id="1" name="Shape 90"/>
        <p:cNvGrpSpPr/>
        <p:nvPr/>
      </p:nvGrpSpPr>
      <p:grpSpPr>
        <a:xfrm>
          <a:off x="0" y="0"/>
          <a:ext cx="0" cy="0"/>
          <a:chOff x="0" y="0"/>
          <a:chExt cx="0" cy="0"/>
        </a:xfrm>
      </p:grpSpPr>
      <p:sp>
        <p:nvSpPr>
          <p:cNvPr id="91" name="Google Shape;91;p26"/>
          <p:cNvSpPr txBox="1">
            <a:spLocks noGrp="1"/>
          </p:cNvSpPr>
          <p:nvPr>
            <p:ph type="title"/>
          </p:nvPr>
        </p:nvSpPr>
        <p:spPr>
          <a:xfrm>
            <a:off x="642167" y="559600"/>
            <a:ext cx="9725200" cy="1324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2400"/>
              <a:buFont typeface="Red Hat Text"/>
              <a:buNone/>
              <a:defRPr sz="3200" b="1">
                <a:latin typeface="Red Hat Text"/>
                <a:ea typeface="Red Hat Text"/>
                <a:cs typeface="Red Hat Text"/>
                <a:sym typeface="Red Hat Text"/>
              </a:defRPr>
            </a:lvl1pPr>
            <a:lvl2pPr lvl="1" rtl="0">
              <a:spcBef>
                <a:spcPts val="0"/>
              </a:spcBef>
              <a:spcAft>
                <a:spcPts val="0"/>
              </a:spcAft>
              <a:buSzPts val="3600"/>
              <a:buNone/>
              <a:defRPr sz="4800">
                <a:latin typeface="Verdana"/>
                <a:ea typeface="Verdana"/>
                <a:cs typeface="Verdana"/>
                <a:sym typeface="Verdana"/>
              </a:defRPr>
            </a:lvl2pPr>
            <a:lvl3pPr lvl="2" rtl="0">
              <a:spcBef>
                <a:spcPts val="0"/>
              </a:spcBef>
              <a:spcAft>
                <a:spcPts val="0"/>
              </a:spcAft>
              <a:buSzPts val="3600"/>
              <a:buNone/>
              <a:defRPr sz="4800">
                <a:latin typeface="Verdana"/>
                <a:ea typeface="Verdana"/>
                <a:cs typeface="Verdana"/>
                <a:sym typeface="Verdana"/>
              </a:defRPr>
            </a:lvl3pPr>
            <a:lvl4pPr lvl="3" rtl="0">
              <a:spcBef>
                <a:spcPts val="0"/>
              </a:spcBef>
              <a:spcAft>
                <a:spcPts val="0"/>
              </a:spcAft>
              <a:buSzPts val="3600"/>
              <a:buNone/>
              <a:defRPr sz="4800">
                <a:latin typeface="Verdana"/>
                <a:ea typeface="Verdana"/>
                <a:cs typeface="Verdana"/>
                <a:sym typeface="Verdana"/>
              </a:defRPr>
            </a:lvl4pPr>
            <a:lvl5pPr lvl="4" rtl="0">
              <a:spcBef>
                <a:spcPts val="0"/>
              </a:spcBef>
              <a:spcAft>
                <a:spcPts val="0"/>
              </a:spcAft>
              <a:buSzPts val="3600"/>
              <a:buNone/>
              <a:defRPr sz="4800">
                <a:latin typeface="Verdana"/>
                <a:ea typeface="Verdana"/>
                <a:cs typeface="Verdana"/>
                <a:sym typeface="Verdana"/>
              </a:defRPr>
            </a:lvl5pPr>
            <a:lvl6pPr lvl="5" rtl="0">
              <a:spcBef>
                <a:spcPts val="0"/>
              </a:spcBef>
              <a:spcAft>
                <a:spcPts val="0"/>
              </a:spcAft>
              <a:buSzPts val="3600"/>
              <a:buNone/>
              <a:defRPr sz="4800">
                <a:latin typeface="Verdana"/>
                <a:ea typeface="Verdana"/>
                <a:cs typeface="Verdana"/>
                <a:sym typeface="Verdana"/>
              </a:defRPr>
            </a:lvl6pPr>
            <a:lvl7pPr lvl="6" rtl="0">
              <a:spcBef>
                <a:spcPts val="0"/>
              </a:spcBef>
              <a:spcAft>
                <a:spcPts val="0"/>
              </a:spcAft>
              <a:buSzPts val="3600"/>
              <a:buNone/>
              <a:defRPr sz="4800">
                <a:latin typeface="Verdana"/>
                <a:ea typeface="Verdana"/>
                <a:cs typeface="Verdana"/>
                <a:sym typeface="Verdana"/>
              </a:defRPr>
            </a:lvl7pPr>
            <a:lvl8pPr lvl="7" rtl="0">
              <a:spcBef>
                <a:spcPts val="0"/>
              </a:spcBef>
              <a:spcAft>
                <a:spcPts val="0"/>
              </a:spcAft>
              <a:buSzPts val="3600"/>
              <a:buNone/>
              <a:defRPr sz="4800">
                <a:latin typeface="Verdana"/>
                <a:ea typeface="Verdana"/>
                <a:cs typeface="Verdana"/>
                <a:sym typeface="Verdana"/>
              </a:defRPr>
            </a:lvl8pPr>
            <a:lvl9pPr lvl="8" rtl="0">
              <a:spcBef>
                <a:spcPts val="0"/>
              </a:spcBef>
              <a:spcAft>
                <a:spcPts val="0"/>
              </a:spcAft>
              <a:buSzPts val="3600"/>
              <a:buNone/>
              <a:defRPr sz="4800">
                <a:latin typeface="Verdana"/>
                <a:ea typeface="Verdana"/>
                <a:cs typeface="Verdana"/>
                <a:sym typeface="Verdana"/>
              </a:defRPr>
            </a:lvl9pPr>
          </a:lstStyle>
          <a:p>
            <a:endParaRPr/>
          </a:p>
        </p:txBody>
      </p:sp>
      <p:sp>
        <p:nvSpPr>
          <p:cNvPr id="92" name="Google Shape;92;p26"/>
          <p:cNvSpPr txBox="1">
            <a:spLocks noGrp="1"/>
          </p:cNvSpPr>
          <p:nvPr>
            <p:ph type="body" idx="1"/>
          </p:nvPr>
        </p:nvSpPr>
        <p:spPr>
          <a:xfrm>
            <a:off x="864400" y="1554700"/>
            <a:ext cx="10463200" cy="3922400"/>
          </a:xfrm>
          <a:prstGeom prst="rect">
            <a:avLst/>
          </a:prstGeom>
          <a:noFill/>
          <a:ln>
            <a:noFill/>
          </a:ln>
        </p:spPr>
        <p:txBody>
          <a:bodyPr spcFirstLastPara="1" wrap="square" lIns="91425" tIns="91425" rIns="91425" bIns="91425" anchor="t" anchorCtr="0">
            <a:noAutofit/>
          </a:bodyPr>
          <a:lstStyle>
            <a:lvl1pPr marL="609585" lvl="0" indent="-423323" rtl="0">
              <a:spcBef>
                <a:spcPts val="0"/>
              </a:spcBef>
              <a:spcAft>
                <a:spcPts val="0"/>
              </a:spcAft>
              <a:buSzPts val="1400"/>
              <a:buFont typeface="Open Sans"/>
              <a:buChar char="●"/>
              <a:defRPr>
                <a:latin typeface="Open Sans"/>
                <a:ea typeface="Open Sans"/>
                <a:cs typeface="Open Sans"/>
                <a:sym typeface="Open Sans"/>
              </a:defRPr>
            </a:lvl1pPr>
            <a:lvl2pPr marL="1219170" lvl="1" indent="-423323" rtl="0">
              <a:spcBef>
                <a:spcPts val="0"/>
              </a:spcBef>
              <a:spcAft>
                <a:spcPts val="0"/>
              </a:spcAft>
              <a:buSzPts val="1400"/>
              <a:buFont typeface="Open Sans"/>
              <a:buChar char="○"/>
              <a:defRPr>
                <a:latin typeface="Open Sans"/>
                <a:ea typeface="Open Sans"/>
                <a:cs typeface="Open Sans"/>
                <a:sym typeface="Open Sans"/>
              </a:defRPr>
            </a:lvl2pPr>
            <a:lvl3pPr marL="1828754" lvl="2" indent="-423323" rtl="0">
              <a:spcBef>
                <a:spcPts val="0"/>
              </a:spcBef>
              <a:spcAft>
                <a:spcPts val="0"/>
              </a:spcAft>
              <a:buSzPts val="1400"/>
              <a:buFont typeface="Open Sans"/>
              <a:buChar char="■"/>
              <a:defRPr>
                <a:latin typeface="Open Sans"/>
                <a:ea typeface="Open Sans"/>
                <a:cs typeface="Open Sans"/>
                <a:sym typeface="Open Sans"/>
              </a:defRPr>
            </a:lvl3pPr>
            <a:lvl4pPr marL="2438339" lvl="3" indent="-423323" rtl="0">
              <a:spcBef>
                <a:spcPts val="0"/>
              </a:spcBef>
              <a:spcAft>
                <a:spcPts val="0"/>
              </a:spcAft>
              <a:buSzPts val="1400"/>
              <a:buFont typeface="Open Sans"/>
              <a:buChar char="●"/>
              <a:defRPr>
                <a:latin typeface="Open Sans"/>
                <a:ea typeface="Open Sans"/>
                <a:cs typeface="Open Sans"/>
                <a:sym typeface="Open Sans"/>
              </a:defRPr>
            </a:lvl4pPr>
            <a:lvl5pPr marL="3047924" lvl="4" indent="-423323" rtl="0">
              <a:spcBef>
                <a:spcPts val="0"/>
              </a:spcBef>
              <a:spcAft>
                <a:spcPts val="0"/>
              </a:spcAft>
              <a:buSzPts val="1400"/>
              <a:buFont typeface="Open Sans"/>
              <a:buChar char="○"/>
              <a:defRPr>
                <a:latin typeface="Open Sans"/>
                <a:ea typeface="Open Sans"/>
                <a:cs typeface="Open Sans"/>
                <a:sym typeface="Open Sans"/>
              </a:defRPr>
            </a:lvl5pPr>
            <a:lvl6pPr marL="3657509" lvl="5" indent="-423323" rtl="0">
              <a:spcBef>
                <a:spcPts val="0"/>
              </a:spcBef>
              <a:spcAft>
                <a:spcPts val="0"/>
              </a:spcAft>
              <a:buSzPts val="1400"/>
              <a:buFont typeface="Open Sans"/>
              <a:buChar char="■"/>
              <a:defRPr>
                <a:latin typeface="Open Sans"/>
                <a:ea typeface="Open Sans"/>
                <a:cs typeface="Open Sans"/>
                <a:sym typeface="Open Sans"/>
              </a:defRPr>
            </a:lvl6pPr>
            <a:lvl7pPr marL="4267093" lvl="6" indent="-423323" rtl="0">
              <a:spcBef>
                <a:spcPts val="0"/>
              </a:spcBef>
              <a:spcAft>
                <a:spcPts val="0"/>
              </a:spcAft>
              <a:buSzPts val="1400"/>
              <a:buFont typeface="Open Sans"/>
              <a:buChar char="●"/>
              <a:defRPr>
                <a:latin typeface="Open Sans"/>
                <a:ea typeface="Open Sans"/>
                <a:cs typeface="Open Sans"/>
                <a:sym typeface="Open Sans"/>
              </a:defRPr>
            </a:lvl7pPr>
            <a:lvl8pPr marL="4876678" lvl="7" indent="-423323" rtl="0">
              <a:spcBef>
                <a:spcPts val="0"/>
              </a:spcBef>
              <a:spcAft>
                <a:spcPts val="0"/>
              </a:spcAft>
              <a:buSzPts val="1400"/>
              <a:buFont typeface="Open Sans"/>
              <a:buChar char="○"/>
              <a:defRPr>
                <a:latin typeface="Open Sans"/>
                <a:ea typeface="Open Sans"/>
                <a:cs typeface="Open Sans"/>
                <a:sym typeface="Open Sans"/>
              </a:defRPr>
            </a:lvl8pPr>
            <a:lvl9pPr marL="5486263" lvl="8" indent="-423323" rtl="0">
              <a:spcBef>
                <a:spcPts val="0"/>
              </a:spcBef>
              <a:spcAft>
                <a:spcPts val="0"/>
              </a:spcAft>
              <a:buSzPts val="1400"/>
              <a:buFont typeface="Open Sans"/>
              <a:buChar char="■"/>
              <a:defRPr>
                <a:latin typeface="Open Sans"/>
                <a:ea typeface="Open Sans"/>
                <a:cs typeface="Open Sans"/>
                <a:sym typeface="Open Sans"/>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p:cSld name="OBJECT_1">
    <p:spTree>
      <p:nvGrpSpPr>
        <p:cNvPr id="1" name="Shape 9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9529B-89AE-4112-A6F1-22C44ADCB8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029085-414C-4613-B86E-AF3A7CCB13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D2700E-621B-4CF0-915B-1A880922F557}"/>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5" name="Footer Placeholder 4">
            <a:extLst>
              <a:ext uri="{FF2B5EF4-FFF2-40B4-BE49-F238E27FC236}">
                <a16:creationId xmlns:a16="http://schemas.microsoft.com/office/drawing/2014/main" id="{0A9944B5-32C0-46E6-8CE1-835FD0E848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1E13A0-8B01-4FEB-87F2-32F83D93A6B0}"/>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224830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8A7CB-1527-4678-BC63-D94A063024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737757-083D-4B59-AFA0-5F494D0ABC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039766-8D93-45F7-A022-9340EA89CA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B2EF3E-8426-4BAA-97B1-7CAF4F96AC5D}"/>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6" name="Footer Placeholder 5">
            <a:extLst>
              <a:ext uri="{FF2B5EF4-FFF2-40B4-BE49-F238E27FC236}">
                <a16:creationId xmlns:a16="http://schemas.microsoft.com/office/drawing/2014/main" id="{4611E197-E817-4C62-A9C6-CE43F17991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F33238-A14C-4FF9-B7C1-98D7ED86D0BA}"/>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1649619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EAEE4-B727-41DC-A8B4-3EC11D13B7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2E8FD-E704-42A0-A0A1-D3732F183C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E22A9D-3008-48D8-B208-1C863AEE5D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3809DAE-BBF1-4385-8647-DEB5ECB5C3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D70C91-123B-4425-AC88-1EAB5C786D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2DF2E7-E92C-411D-AE01-5688A72301C2}"/>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8" name="Footer Placeholder 7">
            <a:extLst>
              <a:ext uri="{FF2B5EF4-FFF2-40B4-BE49-F238E27FC236}">
                <a16:creationId xmlns:a16="http://schemas.microsoft.com/office/drawing/2014/main" id="{D63216CB-5ED3-46E8-92D8-B7A3E6165F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AD92FE-A3D6-404D-8417-577F14FE6948}"/>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1267032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70E02-17FD-47FD-B38D-8236A08D7B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95D503-065C-43C0-B1D1-8C983EB5F7DB}"/>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4" name="Footer Placeholder 3">
            <a:extLst>
              <a:ext uri="{FF2B5EF4-FFF2-40B4-BE49-F238E27FC236}">
                <a16:creationId xmlns:a16="http://schemas.microsoft.com/office/drawing/2014/main" id="{8C9900C0-012C-447A-87F0-6735B17B26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CDC43E-441E-402A-AB50-15FB9A3EB7C8}"/>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3397340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338928-BA5F-465B-A320-4B0FC180DE1F}"/>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3" name="Footer Placeholder 2">
            <a:extLst>
              <a:ext uri="{FF2B5EF4-FFF2-40B4-BE49-F238E27FC236}">
                <a16:creationId xmlns:a16="http://schemas.microsoft.com/office/drawing/2014/main" id="{CE109751-7F33-4C20-AD49-8DEA46AA62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B431F0-0E1C-40DD-A763-4C413412F0F3}"/>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1350964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860C5-2771-46E2-A4F6-D735E40F32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51D23D-F107-4946-93FD-9FA70ABF7F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108801-5AD6-4942-9EC4-50CAF9865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89D83F-09DF-4160-BA9E-32D62495A6FD}"/>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6" name="Footer Placeholder 5">
            <a:extLst>
              <a:ext uri="{FF2B5EF4-FFF2-40B4-BE49-F238E27FC236}">
                <a16:creationId xmlns:a16="http://schemas.microsoft.com/office/drawing/2014/main" id="{60C75851-0FA4-477E-BA6E-0F557A06E7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87B9E0-EAA0-4E21-875F-2C3485291ECD}"/>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341966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F9DF2-157E-42E2-B608-839BBE6312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A47BF4-2241-4C9A-B475-7ADBACE75D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E94F26-40BD-43F0-9EC4-12EF228296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071885-C0D9-4940-9976-A449268EE752}"/>
              </a:ext>
            </a:extLst>
          </p:cNvPr>
          <p:cNvSpPr>
            <a:spLocks noGrp="1"/>
          </p:cNvSpPr>
          <p:nvPr>
            <p:ph type="dt" sz="half" idx="10"/>
          </p:nvPr>
        </p:nvSpPr>
        <p:spPr/>
        <p:txBody>
          <a:bodyPr/>
          <a:lstStyle/>
          <a:p>
            <a:fld id="{22814AB2-575F-44B6-85CC-03F8CF093669}" type="datetimeFigureOut">
              <a:rPr lang="en-US" smtClean="0"/>
              <a:t>7/28/2026</a:t>
            </a:fld>
            <a:endParaRPr lang="en-US"/>
          </a:p>
        </p:txBody>
      </p:sp>
      <p:sp>
        <p:nvSpPr>
          <p:cNvPr id="6" name="Footer Placeholder 5">
            <a:extLst>
              <a:ext uri="{FF2B5EF4-FFF2-40B4-BE49-F238E27FC236}">
                <a16:creationId xmlns:a16="http://schemas.microsoft.com/office/drawing/2014/main" id="{1D90FC48-5B0A-422A-B7CB-2335177BAC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F7C8FB-FBC1-45AE-A713-4AF166B17B83}"/>
              </a:ext>
            </a:extLst>
          </p:cNvPr>
          <p:cNvSpPr>
            <a:spLocks noGrp="1"/>
          </p:cNvSpPr>
          <p:nvPr>
            <p:ph type="sldNum" sz="quarter" idx="12"/>
          </p:nvPr>
        </p:nvSpPr>
        <p:spPr/>
        <p:txBody>
          <a:bodyPr/>
          <a:lstStyle/>
          <a:p>
            <a:fld id="{2D20D9E8-C589-4485-BBD4-E94C9E165D08}" type="slidenum">
              <a:rPr lang="en-US" smtClean="0"/>
              <a:t>‹#›</a:t>
            </a:fld>
            <a:endParaRPr lang="en-US"/>
          </a:p>
        </p:txBody>
      </p:sp>
    </p:spTree>
    <p:extLst>
      <p:ext uri="{BB962C8B-B14F-4D97-AF65-F5344CB8AC3E}">
        <p14:creationId xmlns:p14="http://schemas.microsoft.com/office/powerpoint/2010/main" val="2649093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2C83DC-049B-4DD3-85EF-1D8FC91577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D86EB4-268B-49DE-95E4-CE590222A7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FFB33-8A42-4276-81C2-9869A3CDEE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14AB2-575F-44B6-85CC-03F8CF093669}" type="datetimeFigureOut">
              <a:rPr lang="en-US" smtClean="0"/>
              <a:t>7/28/2026</a:t>
            </a:fld>
            <a:endParaRPr lang="en-US"/>
          </a:p>
        </p:txBody>
      </p:sp>
      <p:sp>
        <p:nvSpPr>
          <p:cNvPr id="5" name="Footer Placeholder 4">
            <a:extLst>
              <a:ext uri="{FF2B5EF4-FFF2-40B4-BE49-F238E27FC236}">
                <a16:creationId xmlns:a16="http://schemas.microsoft.com/office/drawing/2014/main" id="{8576F9AB-011A-4911-A4A7-88083F7B4D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664395-E5D0-4B37-8005-DF0901E795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0D9E8-C589-4485-BBD4-E94C9E165D08}" type="slidenum">
              <a:rPr lang="en-US" smtClean="0"/>
              <a:t>‹#›</a:t>
            </a:fld>
            <a:endParaRPr lang="en-US"/>
          </a:p>
        </p:txBody>
      </p:sp>
    </p:spTree>
    <p:extLst>
      <p:ext uri="{BB962C8B-B14F-4D97-AF65-F5344CB8AC3E}">
        <p14:creationId xmlns:p14="http://schemas.microsoft.com/office/powerpoint/2010/main" val="1151350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75" r:id="rId11"/>
    <p:sldLayoutId id="2147483676" r:id="rId12"/>
    <p:sldLayoutId id="2147483661" r:id="rId13"/>
    <p:sldLayoutId id="2147483677" r:id="rId14"/>
    <p:sldLayoutId id="214748367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9" r:id="rId1"/>
    <p:sldLayoutId id="2147483660"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www.stpaul.gov/departments/planning-and-economic-development/economic-development/cultural-star-recipient-info"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hyperlink" Target="https://www.paymentworks.com/get-paid/" TargetMode="External"/><Relationship Id="rId2" Type="http://schemas.openxmlformats.org/officeDocument/2006/relationships/hyperlink" Target="https://www.stpaul.gov/departments/financial-services/paymentworks" TargetMode="External"/><Relationship Id="rId1" Type="http://schemas.openxmlformats.org/officeDocument/2006/relationships/slideLayout" Target="../slideLayouts/slideLayout20.xml"/><Relationship Id="rId6" Type="http://schemas.openxmlformats.org/officeDocument/2006/relationships/hyperlink" Target="mailto:OFS-Treasury@ci.stpaul.mn.us" TargetMode="External"/><Relationship Id="rId5" Type="http://schemas.openxmlformats.org/officeDocument/2006/relationships/hyperlink" Target="https://help.paymentworks.com/contactsupport" TargetMode="External"/><Relationship Id="rId4" Type="http://schemas.openxmlformats.org/officeDocument/2006/relationships/hyperlink" Target="https://help.paymentworks.com/knowledge-base/payee-knowledge-base"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www.stpaul.gov/cultural-star" TargetMode="External"/><Relationship Id="rId2" Type="http://schemas.microsoft.com/office/2018/10/relationships/comments" Target="../comments/modernComment_11B_2FC1596F.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hyperlink" Target="https://help.zoomgrants.com/index.php/zgu/approved-applicants-submitting-reports-invoices-and-adjustment-requests/"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hyperlink" Target="https://www.stpaul.gov/departments/planning-and-economic-development/economic-development/cultural-star-recipient-info" TargetMode="Externa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hyperlink" Target="mailto:jessica.Larson.johnston@ci.stpaul.mn.us" TargetMode="External"/><Relationship Id="rId3" Type="http://schemas.openxmlformats.org/officeDocument/2006/relationships/hyperlink" Target="mailto:erin.lewis@ci.stpaul.mn.us" TargetMode="External"/><Relationship Id="rId7"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hyperlink" Target="mailto:nancy.vang@ci.stpaul.mn.us" TargetMode="External"/><Relationship Id="rId5" Type="http://schemas.openxmlformats.org/officeDocument/2006/relationships/hyperlink" Target="mailto:grace.bubel@ci.stpaul.mn.us" TargetMode="External"/><Relationship Id="rId10" Type="http://schemas.openxmlformats.org/officeDocument/2006/relationships/image" Target="../media/image16.jpeg"/><Relationship Id="rId4" Type="http://schemas.openxmlformats.org/officeDocument/2006/relationships/hyperlink" Target="mailto:ped-neighborhoodstar@ci.stpaul.mn.us" TargetMode="External"/><Relationship Id="rId9" Type="http://schemas.openxmlformats.org/officeDocument/2006/relationships/hyperlink" Target="mailto:Melissa.Doerscher@ci.stpaul.mn.u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105" name="Google Shape;105;p29" descr="A picture containing shape&#10;&#10;Description automatically generated"/>
          <p:cNvPicPr preferRelativeResize="0"/>
          <p:nvPr/>
        </p:nvPicPr>
        <p:blipFill rotWithShape="1">
          <a:blip r:embed="rId4">
            <a:alphaModFix/>
          </a:blip>
          <a:srcRect/>
          <a:stretch/>
        </p:blipFill>
        <p:spPr>
          <a:xfrm>
            <a:off x="1308" y="3052"/>
            <a:ext cx="12192000" cy="6858000"/>
          </a:xfrm>
          <a:prstGeom prst="rect">
            <a:avLst/>
          </a:prstGeom>
          <a:noFill/>
          <a:ln>
            <a:noFill/>
          </a:ln>
        </p:spPr>
      </p:pic>
      <p:sp>
        <p:nvSpPr>
          <p:cNvPr id="106" name="Google Shape;106;p29"/>
          <p:cNvSpPr/>
          <p:nvPr/>
        </p:nvSpPr>
        <p:spPr>
          <a:xfrm rot="10800000">
            <a:off x="0" y="3257999"/>
            <a:ext cx="12192000" cy="3600000"/>
          </a:xfrm>
          <a:prstGeom prst="rect">
            <a:avLst/>
          </a:prstGeom>
          <a:gradFill>
            <a:gsLst>
              <a:gs pos="0">
                <a:srgbClr val="111F48"/>
              </a:gs>
              <a:gs pos="100000">
                <a:srgbClr val="2366D6">
                  <a:alpha val="0"/>
                </a:srgbClr>
              </a:gs>
            </a:gsLst>
            <a:lin ang="5400012" scaled="0"/>
          </a:gra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67" b="0" i="0" u="none" strike="noStrike" cap="none">
              <a:solidFill>
                <a:schemeClr val="lt1"/>
              </a:solidFill>
              <a:latin typeface="Verdana"/>
              <a:ea typeface="Verdana"/>
              <a:cs typeface="Verdana"/>
              <a:sym typeface="Verdana"/>
            </a:endParaRPr>
          </a:p>
        </p:txBody>
      </p:sp>
      <p:sp>
        <p:nvSpPr>
          <p:cNvPr id="107" name="Google Shape;107;p29"/>
          <p:cNvSpPr/>
          <p:nvPr/>
        </p:nvSpPr>
        <p:spPr>
          <a:xfrm rot="10800000">
            <a:off x="0" y="3278199"/>
            <a:ext cx="12192000" cy="3559600"/>
          </a:xfrm>
          <a:prstGeom prst="rect">
            <a:avLst/>
          </a:prstGeom>
          <a:gradFill>
            <a:gsLst>
              <a:gs pos="0">
                <a:srgbClr val="111F48"/>
              </a:gs>
              <a:gs pos="100000">
                <a:srgbClr val="2366D6">
                  <a:alpha val="0"/>
                </a:srgbClr>
              </a:gs>
            </a:gsLst>
            <a:lin ang="5400012" scaled="0"/>
          </a:gra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67" b="0" i="0" u="none" strike="noStrike" cap="none">
              <a:solidFill>
                <a:schemeClr val="lt1"/>
              </a:solidFill>
              <a:latin typeface="Verdana"/>
              <a:ea typeface="Verdana"/>
              <a:cs typeface="Verdana"/>
              <a:sym typeface="Verdana"/>
            </a:endParaRPr>
          </a:p>
        </p:txBody>
      </p:sp>
      <p:sp>
        <p:nvSpPr>
          <p:cNvPr id="108" name="Google Shape;108;p29"/>
          <p:cNvSpPr txBox="1"/>
          <p:nvPr/>
        </p:nvSpPr>
        <p:spPr>
          <a:xfrm>
            <a:off x="414200" y="5114433"/>
            <a:ext cx="11645600" cy="1376800"/>
          </a:xfrm>
          <a:prstGeom prst="rect">
            <a:avLst/>
          </a:prstGeom>
          <a:noFill/>
          <a:ln>
            <a:noFill/>
          </a:ln>
          <a:effectLst>
            <a:outerShdw blurRad="609600" dist="812800" dir="8100000" sx="85000" sy="85000" algn="tr" rotWithShape="0">
              <a:srgbClr val="000000">
                <a:alpha val="11760"/>
              </a:srgbClr>
            </a:outerShdw>
          </a:effectLst>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90000"/>
              </a:lnSpc>
              <a:buClr>
                <a:schemeClr val="lt1"/>
              </a:buClr>
              <a:buSzPts val="4100"/>
            </a:pPr>
            <a:r>
              <a:rPr lang="en" sz="5450" b="1">
                <a:solidFill>
                  <a:schemeClr val="lt1"/>
                </a:solidFill>
                <a:latin typeface="Red Hat Text"/>
              </a:rPr>
              <a:t>2026 Cultural STAR Awardee Workshop </a:t>
            </a:r>
            <a:endParaRPr lang="en" sz="1850">
              <a:solidFill>
                <a:schemeClr val="lt1"/>
              </a:solidFill>
            </a:endParaRPr>
          </a:p>
        </p:txBody>
      </p:sp>
      <p:sp>
        <p:nvSpPr>
          <p:cNvPr id="109" name="Google Shape;109;p29"/>
          <p:cNvSpPr txBox="1"/>
          <p:nvPr/>
        </p:nvSpPr>
        <p:spPr>
          <a:xfrm>
            <a:off x="459133" y="4602200"/>
            <a:ext cx="11204800" cy="670800"/>
          </a:xfrm>
          <a:prstGeom prst="rect">
            <a:avLst/>
          </a:prstGeom>
          <a:noFill/>
          <a:ln>
            <a:noFill/>
          </a:ln>
          <a:effectLst>
            <a:outerShdw blurRad="609600" dist="812800" dir="8100000" sx="85000" sy="85000" algn="tr" rotWithShape="0">
              <a:srgbClr val="000000">
                <a:alpha val="11760"/>
              </a:srgbClr>
            </a:outerShdw>
          </a:effectLst>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90000"/>
              </a:lnSpc>
              <a:spcBef>
                <a:spcPts val="0"/>
              </a:spcBef>
              <a:spcAft>
                <a:spcPts val="0"/>
              </a:spcAft>
              <a:buClr>
                <a:srgbClr val="F1B331"/>
              </a:buClr>
              <a:buSzPts val="1800"/>
              <a:buFont typeface="Red Hat Text"/>
              <a:buNone/>
            </a:pPr>
            <a:r>
              <a:rPr lang="en" sz="2400" b="1">
                <a:solidFill>
                  <a:srgbClr val="F1B331"/>
                </a:solidFill>
                <a:latin typeface="Red Hat Text"/>
                <a:ea typeface="Red Hat Text"/>
                <a:cs typeface="Red Hat Text"/>
                <a:sym typeface="Red Hat Text"/>
              </a:rPr>
              <a:t>CITY OF SAINT PAUL</a:t>
            </a:r>
            <a:endParaRPr sz="1467"/>
          </a:p>
        </p:txBody>
      </p:sp>
      <p:pic>
        <p:nvPicPr>
          <p:cNvPr id="2" name="Picture 1">
            <a:extLst>
              <a:ext uri="{FF2B5EF4-FFF2-40B4-BE49-F238E27FC236}">
                <a16:creationId xmlns:a16="http://schemas.microsoft.com/office/drawing/2014/main" id="{C4D549A5-A056-3A40-468F-17168A5ADFE3}"/>
              </a:ext>
            </a:extLst>
          </p:cNvPr>
          <p:cNvPicPr>
            <a:picLocks noChangeAspect="1"/>
          </p:cNvPicPr>
          <p:nvPr/>
        </p:nvPicPr>
        <p:blipFill>
          <a:blip r:embed="rId5"/>
          <a:stretch>
            <a:fillRect/>
          </a:stretch>
        </p:blipFill>
        <p:spPr>
          <a:xfrm>
            <a:off x="3895630" y="484208"/>
            <a:ext cx="4178892" cy="4134091"/>
          </a:xfrm>
          <a:prstGeom prst="rect">
            <a:avLst/>
          </a:prstGeom>
        </p:spPr>
      </p:pic>
    </p:spTree>
    <p:extLst>
      <p:ext uri="{BB962C8B-B14F-4D97-AF65-F5344CB8AC3E}">
        <p14:creationId xmlns:p14="http://schemas.microsoft.com/office/powerpoint/2010/main" val="284556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65AAB-243C-0D7E-0463-8B3F8083C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6B8D39-B116-9E14-8EB4-9723540A142C}"/>
              </a:ext>
            </a:extLst>
          </p:cNvPr>
          <p:cNvSpPr txBox="1">
            <a:spLocks noGrp="1"/>
          </p:cNvSpPr>
          <p:nvPr>
            <p:ph type="title"/>
          </p:nvPr>
        </p:nvSpPr>
        <p:spPr>
          <a:xfrm>
            <a:off x="726605" y="97816"/>
            <a:ext cx="10609600" cy="930005"/>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a:solidFill>
                  <a:schemeClr val="bg1"/>
                </a:solidFill>
              </a:rPr>
              <a:t>Getting Under Contract  - receiving your 80% advance</a:t>
            </a:r>
            <a:endParaRPr lang="en-US">
              <a:solidFill>
                <a:schemeClr val="bg1"/>
              </a:solidFill>
            </a:endParaRPr>
          </a:p>
        </p:txBody>
      </p:sp>
      <p:sp>
        <p:nvSpPr>
          <p:cNvPr id="3" name="TextBox 5872">
            <a:extLst>
              <a:ext uri="{FF2B5EF4-FFF2-40B4-BE49-F238E27FC236}">
                <a16:creationId xmlns:a16="http://schemas.microsoft.com/office/drawing/2014/main" id="{DE8C0C3B-891A-5FD3-987C-6EFB6861FAE0}"/>
              </a:ext>
            </a:extLst>
          </p:cNvPr>
          <p:cNvSpPr txBox="1"/>
          <p:nvPr/>
        </p:nvSpPr>
        <p:spPr>
          <a:xfrm>
            <a:off x="2608" y="463138"/>
            <a:ext cx="12071957" cy="9977218"/>
          </a:xfrm>
          <a:prstGeom prst="rect">
            <a:avLst/>
          </a:prstGeom>
          <a:noFill/>
          <a:ln cap="flat">
            <a:noFill/>
          </a:ln>
        </p:spPr>
        <p:txBody>
          <a:bodyPr vert="horz" wrap="square" lIns="121920" tIns="60960" rIns="121920" bIns="60960" anchor="t" anchorCtr="0" compatLnSpc="1">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spcAft>
                <a:spcPts val="667"/>
              </a:spcAft>
              <a:buClrTx/>
              <a:buSzPct val="100000"/>
              <a:defRPr sz="1800" b="0" i="0" u="none" strike="noStrike" kern="0" cap="none" spc="0" baseline="0">
                <a:solidFill>
                  <a:srgbClr val="000000"/>
                </a:solidFill>
                <a:uFillTx/>
              </a:defRPr>
            </a:pPr>
            <a:endParaRPr lang="en-US" sz="2667" b="0" i="0" u="none" strike="noStrike" kern="1200" cap="none" spc="0" normalizeH="0" baseline="0" noProof="0">
              <a:ln>
                <a:noFill/>
              </a:ln>
              <a:solidFill>
                <a:srgbClr val="000000"/>
              </a:solidFill>
              <a:effectLst/>
              <a:uLnTx/>
              <a:uFillTx/>
              <a:latin typeface="Open Sans"/>
              <a:ea typeface="Open Sans"/>
              <a:cs typeface="Calibri"/>
            </a:endParaRPr>
          </a:p>
          <a:p>
            <a:pPr marL="380365" indent="-380365">
              <a:spcAft>
                <a:spcPts val="667"/>
              </a:spcAft>
              <a:buClrTx/>
              <a:buSzPct val="100000"/>
              <a:buFont typeface="Arial"/>
              <a:buChar char="•"/>
              <a:defRPr sz="1800" b="0" i="0" u="none" strike="noStrike" kern="0" cap="none" spc="0" baseline="0">
                <a:solidFill>
                  <a:srgbClr val="000000"/>
                </a:solidFill>
                <a:uFillTx/>
              </a:defRPr>
            </a:pPr>
            <a:r>
              <a:rPr lang="en-US" sz="2667" kern="1200">
                <a:latin typeface="Calibri"/>
                <a:ea typeface="Open Sans"/>
                <a:cs typeface="Calibri"/>
              </a:rPr>
              <a:t>Your contract is your first step in </a:t>
            </a:r>
            <a:r>
              <a:rPr lang="en-US" sz="2667" b="1" kern="1200">
                <a:latin typeface="Calibri"/>
                <a:ea typeface="Open Sans"/>
                <a:cs typeface="Calibri"/>
              </a:rPr>
              <a:t>formalizing your agreement</a:t>
            </a:r>
            <a:r>
              <a:rPr lang="en-US" sz="2667" kern="1200">
                <a:latin typeface="Calibri"/>
                <a:ea typeface="Open Sans"/>
                <a:cs typeface="Calibri"/>
              </a:rPr>
              <a:t> with the City of Saint Paul. </a:t>
            </a:r>
            <a:endParaRPr lang="en-US" sz="2667" b="1" kern="1200">
              <a:latin typeface="Calibri"/>
              <a:ea typeface="Open Sans"/>
              <a:cs typeface="Calibri"/>
            </a:endParaRPr>
          </a:p>
          <a:p>
            <a:pPr marL="380365" indent="-380365">
              <a:spcAft>
                <a:spcPts val="667"/>
              </a:spcAft>
              <a:buClrTx/>
              <a:buSzPct val="100000"/>
              <a:buChar char="•"/>
              <a:defRPr sz="1800" b="0" i="0" u="none" strike="noStrike" kern="0" cap="none" spc="0" baseline="0">
                <a:solidFill>
                  <a:srgbClr val="000000"/>
                </a:solidFill>
                <a:uFillTx/>
              </a:defRPr>
            </a:pPr>
            <a:r>
              <a:rPr lang="en-US" sz="2650" kern="1200">
                <a:latin typeface="Calibri"/>
                <a:ea typeface="Open Sans"/>
                <a:cs typeface="Calibri"/>
              </a:rPr>
              <a:t>Your contract will include the </a:t>
            </a:r>
            <a:r>
              <a:rPr lang="en-US" sz="2650" b="1" kern="1200">
                <a:latin typeface="Calibri"/>
                <a:ea typeface="Open Sans"/>
                <a:cs typeface="Calibri"/>
              </a:rPr>
              <a:t>dates of your agreement</a:t>
            </a:r>
            <a:r>
              <a:rPr lang="en-US" sz="2650" kern="1200">
                <a:latin typeface="Calibri"/>
                <a:ea typeface="Open Sans"/>
                <a:cs typeface="Calibri"/>
              </a:rPr>
              <a:t> with the city, the </a:t>
            </a:r>
            <a:r>
              <a:rPr lang="en-US" sz="2650" b="1">
                <a:latin typeface="Calibri"/>
                <a:ea typeface="Open Sans"/>
                <a:cs typeface="Calibri"/>
              </a:rPr>
              <a:t>statement</a:t>
            </a:r>
            <a:r>
              <a:rPr lang="en-US" sz="2650" b="1" kern="1200">
                <a:latin typeface="Calibri"/>
                <a:ea typeface="Open Sans"/>
                <a:cs typeface="Calibri"/>
              </a:rPr>
              <a:t> </a:t>
            </a:r>
            <a:r>
              <a:rPr lang="en-US" sz="2650" b="1">
                <a:latin typeface="Calibri"/>
                <a:ea typeface="Open Sans"/>
                <a:cs typeface="Calibri"/>
              </a:rPr>
              <a:t>of work</a:t>
            </a:r>
            <a:r>
              <a:rPr lang="en-US" sz="2650">
                <a:latin typeface="Calibri"/>
                <a:ea typeface="Open Sans"/>
                <a:cs typeface="Calibri"/>
              </a:rPr>
              <a:t> </a:t>
            </a:r>
            <a:r>
              <a:rPr lang="en-US" sz="2650" kern="0">
                <a:latin typeface="Calibri"/>
                <a:ea typeface="Open Sans"/>
                <a:cs typeface="Calibri"/>
              </a:rPr>
              <a:t>for</a:t>
            </a:r>
            <a:r>
              <a:rPr lang="en-US" sz="2650" kern="1200">
                <a:latin typeface="Calibri"/>
                <a:ea typeface="Open Sans"/>
                <a:cs typeface="Calibri"/>
              </a:rPr>
              <a:t> your project, </a:t>
            </a:r>
            <a:r>
              <a:rPr lang="en-US" sz="2650" b="1" kern="1200">
                <a:latin typeface="Calibri"/>
                <a:ea typeface="Open Sans"/>
                <a:cs typeface="Calibri"/>
              </a:rPr>
              <a:t>insurance </a:t>
            </a:r>
            <a:r>
              <a:rPr lang="en-US" sz="2650">
                <a:latin typeface="Calibri"/>
                <a:ea typeface="Open Sans"/>
                <a:cs typeface="Calibri"/>
              </a:rPr>
              <a:t>requirements</a:t>
            </a:r>
            <a:r>
              <a:rPr lang="en-US" sz="2650" kern="1200">
                <a:latin typeface="Calibri"/>
                <a:ea typeface="Open Sans"/>
                <a:cs typeface="Calibri"/>
              </a:rPr>
              <a:t>, and all the </a:t>
            </a:r>
            <a:r>
              <a:rPr lang="en-US" sz="2650" b="1" kern="1200">
                <a:latin typeface="Calibri"/>
                <a:ea typeface="Open Sans"/>
                <a:cs typeface="Calibri"/>
              </a:rPr>
              <a:t>terms and conditions</a:t>
            </a:r>
            <a:r>
              <a:rPr lang="en-US" sz="2650" kern="1200">
                <a:latin typeface="Calibri"/>
                <a:ea typeface="Open Sans"/>
                <a:cs typeface="Calibri"/>
              </a:rPr>
              <a:t> of the STAR program.</a:t>
            </a:r>
          </a:p>
          <a:p>
            <a:pPr marL="380365" indent="-380365">
              <a:spcAft>
                <a:spcPts val="667"/>
              </a:spcAft>
              <a:buClrTx/>
              <a:buSzPct val="100000"/>
              <a:buChar char="•"/>
              <a:defRPr sz="1800" b="0" i="0" u="none" strike="noStrike" kern="0" cap="none" spc="0" baseline="0">
                <a:solidFill>
                  <a:srgbClr val="000000"/>
                </a:solidFill>
                <a:uFillTx/>
              </a:defRPr>
            </a:pPr>
            <a:r>
              <a:rPr lang="en-US" sz="2650">
                <a:latin typeface="Calibri"/>
                <a:ea typeface="Open Sans"/>
                <a:cs typeface="Calibri"/>
              </a:rPr>
              <a:t>You have until January 8th, 2027, to get under contract.</a:t>
            </a:r>
          </a:p>
          <a:p>
            <a:pPr marL="380365" indent="-380365">
              <a:spcAft>
                <a:spcPts val="667"/>
              </a:spcAft>
              <a:buClrTx/>
              <a:buSzPct val="100000"/>
              <a:buChar char="•"/>
              <a:defRPr sz="1800" b="0" i="0" u="none" strike="noStrike" kern="0" cap="none" spc="0" baseline="0">
                <a:solidFill>
                  <a:srgbClr val="000000"/>
                </a:solidFill>
                <a:uFillTx/>
              </a:defRPr>
            </a:pPr>
            <a:r>
              <a:rPr lang="en-US" sz="2650">
                <a:latin typeface="Calibri"/>
                <a:ea typeface="Open Sans"/>
                <a:cs typeface="Calibri"/>
              </a:rPr>
              <a:t>If your project is happening soon, your Project Manager will work to get you under contract as quickly as possible so that your 80% advance can be in play. </a:t>
            </a:r>
          </a:p>
          <a:p>
            <a:pPr marL="380365" indent="-380365">
              <a:spcAft>
                <a:spcPts val="667"/>
              </a:spcAft>
              <a:buClrTx/>
              <a:buSzPct val="100000"/>
              <a:buChar char="•"/>
              <a:defRPr sz="1800" b="0" i="0" u="none" strike="noStrike" kern="0" cap="none" spc="0" baseline="0">
                <a:solidFill>
                  <a:srgbClr val="000000"/>
                </a:solidFill>
                <a:uFillTx/>
              </a:defRPr>
            </a:pPr>
            <a:r>
              <a:rPr lang="en-US" sz="2650">
                <a:latin typeface="Calibri"/>
                <a:ea typeface="Open Sans"/>
                <a:cs typeface="Calibri"/>
              </a:rPr>
              <a:t>Projects in early August may not be under contract by the time the project takes place, and in those cases:</a:t>
            </a:r>
          </a:p>
          <a:p>
            <a:pPr marL="837565" lvl="1" indent="-380365">
              <a:spcAft>
                <a:spcPts val="667"/>
              </a:spcAft>
              <a:buClrTx/>
              <a:buSzPct val="100000"/>
              <a:buChar char="•"/>
              <a:defRPr sz="1800" b="0" i="0" u="none" strike="noStrike" kern="0" cap="none" spc="0" baseline="0">
                <a:solidFill>
                  <a:srgbClr val="000000"/>
                </a:solidFill>
                <a:uFillTx/>
              </a:defRPr>
            </a:pPr>
            <a:r>
              <a:rPr lang="en-US" sz="2650">
                <a:latin typeface="Calibri"/>
                <a:ea typeface="Open Sans"/>
                <a:cs typeface="Calibri"/>
              </a:rPr>
              <a:t>Your Project Manager will work with you to get you under contract and then closeout your project (one after the other), to receive 100% of your grant all at once. </a:t>
            </a:r>
          </a:p>
          <a:p>
            <a:pPr marL="837565" lvl="1" indent="-380365">
              <a:spcAft>
                <a:spcPts val="667"/>
              </a:spcAft>
              <a:buClrTx/>
              <a:buSzPct val="100000"/>
              <a:buChar char="•"/>
              <a:defRPr sz="1800" b="0" i="0" u="none" strike="noStrike" kern="0" cap="none" spc="0" baseline="0">
                <a:solidFill>
                  <a:srgbClr val="000000"/>
                </a:solidFill>
                <a:uFillTx/>
              </a:defRPr>
            </a:pPr>
            <a:endParaRPr lang="en-US" sz="2650">
              <a:latin typeface="Calibri"/>
              <a:ea typeface="Open Sans"/>
              <a:cs typeface="Calibri"/>
            </a:endParaRPr>
          </a:p>
          <a:p>
            <a:pPr marL="837565" lvl="1" indent="-380365">
              <a:spcAft>
                <a:spcPts val="667"/>
              </a:spcAft>
              <a:buClrTx/>
              <a:buSzPct val="100000"/>
              <a:buChar char="•"/>
              <a:defRPr sz="1800" b="0" i="0" u="none" strike="noStrike" kern="0" cap="none" spc="0" baseline="0">
                <a:solidFill>
                  <a:srgbClr val="000000"/>
                </a:solidFill>
                <a:uFillTx/>
              </a:defRPr>
            </a:pPr>
            <a:endParaRPr lang="en-US" sz="2650">
              <a:latin typeface="Calibri"/>
              <a:ea typeface="Open Sans"/>
              <a:cs typeface="Calibri"/>
            </a:endParaRPr>
          </a:p>
          <a:p>
            <a:pPr marL="380365" indent="-380365">
              <a:spcAft>
                <a:spcPts val="667"/>
              </a:spcAft>
              <a:buClrTx/>
              <a:buSzPct val="100000"/>
              <a:buChar char="•"/>
              <a:defRPr sz="1800" b="0" i="0" u="none" strike="noStrike" kern="0" cap="none" spc="0" baseline="0">
                <a:solidFill>
                  <a:srgbClr val="000000"/>
                </a:solidFill>
                <a:uFillTx/>
              </a:defRPr>
            </a:pPr>
            <a:endParaRPr lang="en-US" sz="2650">
              <a:latin typeface="Calibri"/>
              <a:ea typeface="Open Sans"/>
              <a:cs typeface="Calibri"/>
            </a:endParaRPr>
          </a:p>
          <a:p>
            <a:pPr marL="380365" indent="-380365">
              <a:spcAft>
                <a:spcPts val="667"/>
              </a:spcAft>
              <a:buClrTx/>
              <a:buSzPct val="100000"/>
              <a:buChar char="•"/>
              <a:defRPr sz="1800" b="0" i="0" u="none" strike="noStrike" kern="0" cap="none" spc="0" baseline="0">
                <a:solidFill>
                  <a:srgbClr val="000000"/>
                </a:solidFill>
                <a:uFillTx/>
              </a:defRPr>
            </a:pPr>
            <a:endParaRPr lang="en-US" sz="2650" kern="0">
              <a:latin typeface="Calibri"/>
              <a:ea typeface="Open Sans"/>
              <a:cs typeface="Calibri"/>
            </a:endParaRPr>
          </a:p>
          <a:p>
            <a:pPr marL="380365" indent="-380365">
              <a:spcAft>
                <a:spcPts val="667"/>
              </a:spcAft>
              <a:buClrTx/>
              <a:buSzPct val="100000"/>
              <a:buChar char="•"/>
              <a:defRPr sz="1800" b="0" i="0" u="none" strike="noStrike" kern="0" cap="none" spc="0" baseline="0">
                <a:solidFill>
                  <a:srgbClr val="000000"/>
                </a:solidFill>
                <a:uFillTx/>
              </a:defRPr>
            </a:pPr>
            <a:r>
              <a:rPr lang="en-US" sz="2650" kern="1200">
                <a:latin typeface="Calibri"/>
                <a:ea typeface="Open Sans"/>
                <a:cs typeface="Calibri"/>
              </a:rPr>
              <a:t>A </a:t>
            </a:r>
            <a:r>
              <a:rPr lang="en-US" sz="2650" b="1" kern="1200">
                <a:latin typeface="Calibri"/>
                <a:ea typeface="Open Sans"/>
                <a:cs typeface="Calibri"/>
              </a:rPr>
              <a:t>sample</a:t>
            </a:r>
            <a:r>
              <a:rPr lang="en-US" sz="2650" kern="1200">
                <a:latin typeface="Calibri"/>
                <a:ea typeface="Open Sans"/>
                <a:cs typeface="Calibri"/>
              </a:rPr>
              <a:t> contract, statement of work, insurance requirements, and other resource documents can be found online at </a:t>
            </a:r>
            <a:r>
              <a:rPr lang="en-US" sz="2650" b="1" kern="1200">
                <a:latin typeface="Calibri"/>
                <a:ea typeface="Open Sans"/>
                <a:cs typeface="Calibri"/>
              </a:rPr>
              <a:t>stpaul.gov</a:t>
            </a:r>
            <a:r>
              <a:rPr lang="en-US" sz="2650" b="1">
                <a:latin typeface="Calibri"/>
                <a:ea typeface="Open Sans"/>
                <a:cs typeface="Calibri"/>
              </a:rPr>
              <a:t>/</a:t>
            </a:r>
            <a:r>
              <a:rPr lang="en-US" sz="2650" b="1" err="1">
                <a:latin typeface="Calibri"/>
                <a:ea typeface="Open Sans"/>
                <a:cs typeface="Calibri"/>
              </a:rPr>
              <a:t>nstar</a:t>
            </a:r>
            <a:r>
              <a:rPr lang="en-US" sz="2650" b="1">
                <a:latin typeface="Calibri"/>
                <a:ea typeface="Open Sans"/>
                <a:cs typeface="Calibri"/>
              </a:rPr>
              <a:t>-recipients.</a:t>
            </a:r>
          </a:p>
          <a:p>
            <a:pPr lvl="2">
              <a:buClrTx/>
              <a:defRPr sz="1800" b="0" i="0" u="none" strike="noStrike" kern="0" cap="none" spc="0" baseline="0">
                <a:solidFill>
                  <a:srgbClr val="000000"/>
                </a:solidFill>
                <a:uFillTx/>
              </a:defRPr>
            </a:pPr>
            <a:endParaRPr lang="en-US" sz="2650" kern="1200">
              <a:latin typeface="Calibri"/>
              <a:ea typeface="Open Sans"/>
              <a:cs typeface="Calibri"/>
            </a:endParaRPr>
          </a:p>
          <a:p>
            <a:pPr marL="990575" lvl="1" indent="-380990">
              <a:buClrTx/>
              <a:buSzPct val="100000"/>
              <a:buChar char="•"/>
              <a:defRPr sz="1800" b="0" i="0" u="none" strike="noStrike" kern="0" cap="none" spc="0" baseline="0">
                <a:solidFill>
                  <a:srgbClr val="000000"/>
                </a:solidFill>
                <a:uFillTx/>
              </a:defRPr>
            </a:pPr>
            <a:endParaRPr lang="en-US" sz="1333">
              <a:latin typeface="Open Sans"/>
              <a:ea typeface="Open Sans"/>
              <a:cs typeface="Calibri"/>
            </a:endParaRPr>
          </a:p>
        </p:txBody>
      </p:sp>
    </p:spTree>
    <p:extLst>
      <p:ext uri="{BB962C8B-B14F-4D97-AF65-F5344CB8AC3E}">
        <p14:creationId xmlns:p14="http://schemas.microsoft.com/office/powerpoint/2010/main" val="1568164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78F14-E2E6-42C3-9EA7-296D9AAFE793}"/>
              </a:ext>
            </a:extLst>
          </p:cNvPr>
          <p:cNvSpPr>
            <a:spLocks noGrp="1"/>
          </p:cNvSpPr>
          <p:nvPr>
            <p:ph type="title"/>
          </p:nvPr>
        </p:nvSpPr>
        <p:spPr>
          <a:xfrm>
            <a:off x="717800" y="1182135"/>
            <a:ext cx="10609600" cy="930000"/>
          </a:xfrm>
        </p:spPr>
        <p:txBody>
          <a:bodyPr/>
          <a:lstStyle/>
          <a:p>
            <a:r>
              <a:rPr lang="en-US"/>
              <a:t>Contracting / 80% Advance Payment</a:t>
            </a:r>
          </a:p>
        </p:txBody>
      </p:sp>
      <p:sp>
        <p:nvSpPr>
          <p:cNvPr id="3" name="Text Placeholder 2">
            <a:extLst>
              <a:ext uri="{FF2B5EF4-FFF2-40B4-BE49-F238E27FC236}">
                <a16:creationId xmlns:a16="http://schemas.microsoft.com/office/drawing/2014/main" id="{188F5C9B-80FC-482B-BB48-AA70FE0D2A47}"/>
              </a:ext>
            </a:extLst>
          </p:cNvPr>
          <p:cNvSpPr>
            <a:spLocks noGrp="1"/>
          </p:cNvSpPr>
          <p:nvPr>
            <p:ph type="body" idx="1"/>
          </p:nvPr>
        </p:nvSpPr>
        <p:spPr>
          <a:xfrm>
            <a:off x="864600" y="1944710"/>
            <a:ext cx="10609600" cy="3830539"/>
          </a:xfrm>
        </p:spPr>
        <p:txBody>
          <a:bodyPr/>
          <a:lstStyle/>
          <a:p>
            <a:pPr marL="0" indent="0">
              <a:buNone/>
            </a:pPr>
            <a:r>
              <a:rPr lang="en-US" sz="2400" b="1"/>
              <a:t>Step 1: Getting under contract</a:t>
            </a:r>
          </a:p>
          <a:p>
            <a:pPr marL="464820" lvl="1" indent="-349250">
              <a:lnSpc>
                <a:spcPct val="125000"/>
              </a:lnSpc>
              <a:buFont typeface="Wingdings" panose="05000000000000000000" pitchFamily="2" charset="2"/>
              <a:buChar char="q"/>
            </a:pPr>
            <a:r>
              <a:rPr lang="en-US" sz="1800" b="1"/>
              <a:t>Statement of Work (SOW) </a:t>
            </a:r>
            <a:r>
              <a:rPr lang="en-US" sz="1800"/>
              <a:t>– Complete and email to Project Manager</a:t>
            </a:r>
          </a:p>
          <a:p>
            <a:pPr marL="464820" lvl="1" indent="-349250">
              <a:lnSpc>
                <a:spcPct val="125000"/>
              </a:lnSpc>
              <a:buFont typeface="Courier New" panose="05000000000000000000" pitchFamily="2" charset="2"/>
              <a:buChar char="o"/>
            </a:pPr>
            <a:r>
              <a:rPr lang="en-US" sz="1800"/>
              <a:t>Funding is specific to the project type, </a:t>
            </a:r>
            <a:r>
              <a:rPr lang="en-US" sz="1800" err="1"/>
              <a:t>geogra</a:t>
            </a:r>
            <a:r>
              <a:rPr lang="en-US" sz="1800"/>
              <a:t>phic location (In/Out of Cultural District), and project scope as proposed in your 2026 Cultural STAR application.</a:t>
            </a:r>
          </a:p>
          <a:p>
            <a:pPr marL="464820" lvl="1" indent="-349250">
              <a:lnSpc>
                <a:spcPct val="125000"/>
              </a:lnSpc>
              <a:buFont typeface="Courier New" panose="05000000000000000000" pitchFamily="2" charset="2"/>
              <a:buChar char="o"/>
            </a:pPr>
            <a:r>
              <a:rPr lang="en-US" sz="1800"/>
              <a:t>Project and </a:t>
            </a:r>
            <a:r>
              <a:rPr lang="en-US" sz="1800" err="1"/>
              <a:t>eli</a:t>
            </a:r>
            <a:r>
              <a:rPr lang="en-US" sz="1800"/>
              <a:t>gible expenses must be within the effective contract period (8/1/26-7/31/27)</a:t>
            </a:r>
          </a:p>
          <a:p>
            <a:pPr marL="464820" lvl="1" indent="-349250">
              <a:lnSpc>
                <a:spcPct val="125000"/>
              </a:lnSpc>
              <a:buFont typeface="Courier New" panose="05000000000000000000" pitchFamily="2" charset="2"/>
              <a:buChar char="o"/>
            </a:pPr>
            <a:r>
              <a:rPr lang="en-US" sz="1800"/>
              <a:t>Only expenses from budgeted categories </a:t>
            </a:r>
            <a:r>
              <a:rPr lang="en-US" sz="1800" err="1"/>
              <a:t>ind</a:t>
            </a:r>
            <a:r>
              <a:rPr lang="en-US" sz="1800"/>
              <a:t>icated in the statement of work will be eligible for reimbursement. New budget categories/budget lines cannot be added later. Documentation will be required for disbursement. </a:t>
            </a:r>
          </a:p>
          <a:p>
            <a:pPr marL="464820" lvl="1" indent="-349250">
              <a:lnSpc>
                <a:spcPct val="125000"/>
              </a:lnSpc>
              <a:buFont typeface="Wingdings" panose="05000000000000000000" pitchFamily="2" charset="2"/>
              <a:buChar char="q"/>
            </a:pPr>
            <a:endParaRPr lang="en-US" sz="1800"/>
          </a:p>
          <a:p>
            <a:pPr marL="464820" lvl="1" indent="-349250">
              <a:lnSpc>
                <a:spcPct val="125000"/>
              </a:lnSpc>
              <a:buFont typeface="Wingdings" panose="05000000000000000000" pitchFamily="2" charset="2"/>
              <a:buChar char="q"/>
            </a:pPr>
            <a:r>
              <a:rPr lang="en-US" sz="1800" b="1"/>
              <a:t>Certificate of Insurance (COI) </a:t>
            </a:r>
            <a:r>
              <a:rPr lang="en-US" sz="1800"/>
              <a:t>- Complete and email to Project Manager</a:t>
            </a:r>
          </a:p>
          <a:p>
            <a:pPr marL="633095" lvl="1" indent="-285750">
              <a:lnSpc>
                <a:spcPct val="125000"/>
              </a:lnSpc>
              <a:buFont typeface="Courier New"/>
              <a:buChar char="o"/>
            </a:pPr>
            <a:r>
              <a:rPr lang="en-US" sz="1800">
                <a:latin typeface="Arial"/>
              </a:rPr>
              <a:t>The City of St. Paul requires liability insurance </a:t>
            </a:r>
            <a:r>
              <a:rPr lang="en-US" sz="1800" err="1">
                <a:latin typeface="Arial"/>
              </a:rPr>
              <a:t>covera</a:t>
            </a:r>
            <a:r>
              <a:rPr lang="en-US" sz="1800">
                <a:latin typeface="Arial"/>
              </a:rPr>
              <a:t>ge for all projects.</a:t>
            </a:r>
            <a:endParaRPr lang="en-US" sz="1800" b="1">
              <a:latin typeface="Arial"/>
            </a:endParaRPr>
          </a:p>
          <a:p>
            <a:pPr marL="347345" lvl="1" indent="0">
              <a:lnSpc>
                <a:spcPct val="125000"/>
              </a:lnSpc>
              <a:buNone/>
            </a:pPr>
            <a:endParaRPr lang="en-US" sz="1800">
              <a:latin typeface="Arial"/>
            </a:endParaRPr>
          </a:p>
          <a:p>
            <a:pPr marL="115570" lvl="1" indent="0">
              <a:lnSpc>
                <a:spcPct val="125000"/>
              </a:lnSpc>
              <a:buNone/>
            </a:pPr>
            <a:endParaRPr lang="en-US" sz="1800"/>
          </a:p>
        </p:txBody>
      </p:sp>
      <p:sp>
        <p:nvSpPr>
          <p:cNvPr id="5" name="TextBox 4">
            <a:extLst>
              <a:ext uri="{FF2B5EF4-FFF2-40B4-BE49-F238E27FC236}">
                <a16:creationId xmlns:a16="http://schemas.microsoft.com/office/drawing/2014/main" id="{840B75B8-B02C-933C-3936-13E43625B926}"/>
              </a:ext>
            </a:extLst>
          </p:cNvPr>
          <p:cNvSpPr txBox="1"/>
          <p:nvPr/>
        </p:nvSpPr>
        <p:spPr>
          <a:xfrm>
            <a:off x="715026" y="5981178"/>
            <a:ext cx="1060275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Calibri"/>
                <a:cs typeface="Calibri"/>
              </a:rPr>
              <a:t>*Sample documents can be found here, under 2026 Cultural STAR Recipients: </a:t>
            </a:r>
          </a:p>
          <a:p>
            <a:r>
              <a:rPr lang="en-US" sz="2000">
                <a:ea typeface="Calibri"/>
                <a:cs typeface="Calibri"/>
                <a:hlinkClick r:id="rId3"/>
              </a:rPr>
              <a:t>Sample SOW + COI documents</a:t>
            </a:r>
            <a:endParaRPr lang="en-US" sz="2000">
              <a:ea typeface="Calibri"/>
              <a:cs typeface="Calibri"/>
            </a:endParaRPr>
          </a:p>
        </p:txBody>
      </p:sp>
    </p:spTree>
    <p:extLst>
      <p:ext uri="{BB962C8B-B14F-4D97-AF65-F5344CB8AC3E}">
        <p14:creationId xmlns:p14="http://schemas.microsoft.com/office/powerpoint/2010/main" val="39910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C03DF-C81F-47B9-82CC-FFC7C06139FF}"/>
              </a:ext>
            </a:extLst>
          </p:cNvPr>
          <p:cNvSpPr>
            <a:spLocks noGrp="1"/>
          </p:cNvSpPr>
          <p:nvPr>
            <p:ph type="title"/>
          </p:nvPr>
        </p:nvSpPr>
        <p:spPr>
          <a:xfrm>
            <a:off x="717800" y="1188525"/>
            <a:ext cx="10609600" cy="930000"/>
          </a:xfrm>
        </p:spPr>
        <p:txBody>
          <a:bodyPr/>
          <a:lstStyle/>
          <a:p>
            <a:r>
              <a:rPr lang="en-US"/>
              <a:t>Contracting / 80% Advance Payment</a:t>
            </a:r>
          </a:p>
        </p:txBody>
      </p:sp>
      <p:sp>
        <p:nvSpPr>
          <p:cNvPr id="3" name="Text Placeholder 2">
            <a:extLst>
              <a:ext uri="{FF2B5EF4-FFF2-40B4-BE49-F238E27FC236}">
                <a16:creationId xmlns:a16="http://schemas.microsoft.com/office/drawing/2014/main" id="{F1996F3A-8210-44AF-A3CE-C5EA2F9683BE}"/>
              </a:ext>
            </a:extLst>
          </p:cNvPr>
          <p:cNvSpPr>
            <a:spLocks noGrp="1"/>
          </p:cNvSpPr>
          <p:nvPr>
            <p:ph type="body" idx="1"/>
          </p:nvPr>
        </p:nvSpPr>
        <p:spPr>
          <a:xfrm>
            <a:off x="864600" y="1968980"/>
            <a:ext cx="10892277" cy="3758400"/>
          </a:xfrm>
        </p:spPr>
        <p:txBody>
          <a:bodyPr/>
          <a:lstStyle/>
          <a:p>
            <a:pPr marL="0" indent="0">
              <a:buNone/>
            </a:pPr>
            <a:r>
              <a:rPr lang="en-US" sz="2200" b="1"/>
              <a:t>Did you apply with a Fiscal Sponsor?</a:t>
            </a:r>
          </a:p>
          <a:p>
            <a:pPr marL="608965" indent="-422910">
              <a:lnSpc>
                <a:spcPct val="125000"/>
              </a:lnSpc>
              <a:buFont typeface="Wingdings" panose="05000000000000000000" pitchFamily="2" charset="2"/>
              <a:buChar char="q"/>
            </a:pPr>
            <a:r>
              <a:rPr lang="en-US" sz="2200" b="1"/>
              <a:t>Fiscal Sponsor</a:t>
            </a:r>
          </a:p>
          <a:p>
            <a:pPr marL="1176020" lvl="2" indent="-285750">
              <a:lnSpc>
                <a:spcPct val="125000"/>
              </a:lnSpc>
            </a:pPr>
            <a:r>
              <a:rPr lang="en-US" sz="2200"/>
              <a:t>Contract will be between the Fiscal Sponsor and the City</a:t>
            </a:r>
          </a:p>
          <a:p>
            <a:pPr marL="1176020" lvl="2" indent="-285750">
              <a:lnSpc>
                <a:spcPct val="125000"/>
              </a:lnSpc>
            </a:pPr>
            <a:r>
              <a:rPr lang="en-US" sz="2200"/>
              <a:t>Provide a copy of the Fiscal Sponsor Agreement to your Project Manager</a:t>
            </a:r>
          </a:p>
          <a:p>
            <a:pPr marL="1176020" lvl="2" indent="-285750">
              <a:lnSpc>
                <a:spcPct val="125000"/>
              </a:lnSpc>
            </a:pPr>
            <a:r>
              <a:rPr lang="en-US" sz="2200"/>
              <a:t>Documentation is usually completed and submitted by the grantee</a:t>
            </a:r>
          </a:p>
          <a:p>
            <a:pPr marL="1176020" lvl="2" indent="-285750">
              <a:lnSpc>
                <a:spcPct val="125000"/>
              </a:lnSpc>
            </a:pPr>
            <a:r>
              <a:rPr lang="en-US" sz="2200"/>
              <a:t>Fiscal Sponsor fee can be included in the budget as an expense charged to STAR</a:t>
            </a:r>
          </a:p>
          <a:p>
            <a:pPr marL="608965" indent="-422910">
              <a:lnSpc>
                <a:spcPct val="125000"/>
              </a:lnSpc>
              <a:buFont typeface="Wingdings" panose="05000000000000000000" pitchFamily="2" charset="2"/>
              <a:buChar char="q"/>
            </a:pPr>
            <a:r>
              <a:rPr lang="en-US" sz="2200" b="1"/>
              <a:t>MN Secretary of State business status must be active and in good standing</a:t>
            </a:r>
          </a:p>
          <a:p>
            <a:pPr marL="608965" indent="-422910"/>
            <a:endParaRPr lang="en-US" sz="2200"/>
          </a:p>
        </p:txBody>
      </p:sp>
    </p:spTree>
    <p:extLst>
      <p:ext uri="{BB962C8B-B14F-4D97-AF65-F5344CB8AC3E}">
        <p14:creationId xmlns:p14="http://schemas.microsoft.com/office/powerpoint/2010/main" val="3505365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97E40-0425-4F6B-996C-DF40CDE29C1E}"/>
              </a:ext>
            </a:extLst>
          </p:cNvPr>
          <p:cNvSpPr>
            <a:spLocks noGrp="1"/>
          </p:cNvSpPr>
          <p:nvPr>
            <p:ph type="title"/>
          </p:nvPr>
        </p:nvSpPr>
        <p:spPr/>
        <p:txBody>
          <a:bodyPr/>
          <a:lstStyle/>
          <a:p>
            <a:r>
              <a:rPr lang="en-US"/>
              <a:t>Contracting / 80% Advance Payment</a:t>
            </a:r>
          </a:p>
        </p:txBody>
      </p:sp>
      <p:sp>
        <p:nvSpPr>
          <p:cNvPr id="3" name="Text Placeholder 2">
            <a:extLst>
              <a:ext uri="{FF2B5EF4-FFF2-40B4-BE49-F238E27FC236}">
                <a16:creationId xmlns:a16="http://schemas.microsoft.com/office/drawing/2014/main" id="{C01E85B8-FBAB-4C8E-AA4A-FFED48442CCC}"/>
              </a:ext>
            </a:extLst>
          </p:cNvPr>
          <p:cNvSpPr>
            <a:spLocks noGrp="1"/>
          </p:cNvSpPr>
          <p:nvPr>
            <p:ph type="body" idx="1"/>
          </p:nvPr>
        </p:nvSpPr>
        <p:spPr>
          <a:xfrm>
            <a:off x="717800" y="1975669"/>
            <a:ext cx="10609600" cy="4675854"/>
          </a:xfrm>
        </p:spPr>
        <p:txBody>
          <a:bodyPr/>
          <a:lstStyle/>
          <a:p>
            <a:pPr marL="0" indent="0">
              <a:lnSpc>
                <a:spcPct val="150000"/>
              </a:lnSpc>
              <a:buNone/>
            </a:pPr>
            <a:r>
              <a:rPr lang="en-US" sz="2400" b="1"/>
              <a:t>Step 2: Review and sign contract and payment form</a:t>
            </a:r>
            <a:endParaRPr lang="en-US"/>
          </a:p>
          <a:p>
            <a:pPr marL="608965" indent="-422910">
              <a:lnSpc>
                <a:spcPct val="150000"/>
              </a:lnSpc>
              <a:buFont typeface="Wingdings" panose="05000000000000000000" pitchFamily="2" charset="2"/>
              <a:buChar char="q"/>
            </a:pPr>
            <a:r>
              <a:rPr lang="en-US" sz="1800" b="1"/>
              <a:t>Contract prepped by City Project Manager</a:t>
            </a:r>
          </a:p>
          <a:p>
            <a:pPr marL="731520" lvl="1" indent="-282575">
              <a:lnSpc>
                <a:spcPct val="150000"/>
              </a:lnSpc>
            </a:pPr>
            <a:r>
              <a:rPr lang="en-US" sz="1800"/>
              <a:t>Statement of Work completed and approved</a:t>
            </a:r>
          </a:p>
          <a:p>
            <a:pPr marL="731520" lvl="1" indent="-282575">
              <a:lnSpc>
                <a:spcPct val="150000"/>
              </a:lnSpc>
            </a:pPr>
            <a:r>
              <a:rPr lang="en-US" sz="1800"/>
              <a:t>Certificate of Insurance submitted and approved</a:t>
            </a:r>
          </a:p>
          <a:p>
            <a:pPr marL="612775" indent="-422910">
              <a:lnSpc>
                <a:spcPct val="150000"/>
              </a:lnSpc>
              <a:buFont typeface="Wingdings" panose="05000000000000000000" pitchFamily="2" charset="2"/>
              <a:buChar char="q"/>
            </a:pPr>
            <a:r>
              <a:rPr lang="en-US" sz="1800" b="1"/>
              <a:t>Payment Request Form prepped by City staff</a:t>
            </a:r>
          </a:p>
          <a:p>
            <a:pPr marL="612775" indent="-422910">
              <a:lnSpc>
                <a:spcPct val="150000"/>
              </a:lnSpc>
              <a:buFont typeface="Wingdings" panose="05000000000000000000" pitchFamily="2" charset="2"/>
              <a:buChar char="q"/>
            </a:pPr>
            <a:r>
              <a:rPr lang="en-US" sz="1800" b="1"/>
              <a:t>E-Sign both Contract and Payment Request Form</a:t>
            </a:r>
          </a:p>
          <a:p>
            <a:pPr marL="612775" indent="-422910">
              <a:lnSpc>
                <a:spcPct val="150000"/>
              </a:lnSpc>
              <a:buFont typeface="Wingdings" panose="05000000000000000000" pitchFamily="2" charset="2"/>
              <a:buChar char="q"/>
            </a:pPr>
            <a:r>
              <a:rPr lang="en-US" sz="1800" b="1"/>
              <a:t>City of Saint Paul signs and processes contract and payment request</a:t>
            </a:r>
          </a:p>
          <a:p>
            <a:pPr marL="612775" indent="-422910">
              <a:lnSpc>
                <a:spcPct val="150000"/>
              </a:lnSpc>
              <a:buFont typeface="Wingdings" panose="05000000000000000000" pitchFamily="2" charset="2"/>
              <a:buChar char="q"/>
            </a:pPr>
            <a:r>
              <a:rPr lang="en-US" sz="1800" b="1"/>
              <a:t>Conflict of Interest Statement</a:t>
            </a:r>
          </a:p>
          <a:p>
            <a:pPr marL="612775" indent="-422910">
              <a:lnSpc>
                <a:spcPct val="150000"/>
              </a:lnSpc>
              <a:buFont typeface="Wingdings" panose="05000000000000000000" pitchFamily="2" charset="2"/>
              <a:buChar char="q"/>
            </a:pPr>
            <a:r>
              <a:rPr lang="en-US" sz="1800" b="1" err="1"/>
              <a:t>PaymentWorks</a:t>
            </a:r>
          </a:p>
          <a:p>
            <a:pPr marL="612775" indent="-422910">
              <a:lnSpc>
                <a:spcPct val="150000"/>
              </a:lnSpc>
              <a:buFont typeface="Wingdings" panose="05000000000000000000" pitchFamily="2" charset="2"/>
              <a:buChar char="q"/>
            </a:pPr>
            <a:endParaRPr lang="en-US" sz="1800" b="1"/>
          </a:p>
          <a:p>
            <a:pPr marL="186055" indent="0">
              <a:buNone/>
            </a:pPr>
            <a:endParaRPr lang="en-US"/>
          </a:p>
        </p:txBody>
      </p:sp>
    </p:spTree>
    <p:extLst>
      <p:ext uri="{BB962C8B-B14F-4D97-AF65-F5344CB8AC3E}">
        <p14:creationId xmlns:p14="http://schemas.microsoft.com/office/powerpoint/2010/main" val="3368911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97E40-0425-4F6B-996C-DF40CDE29C1E}"/>
              </a:ext>
            </a:extLst>
          </p:cNvPr>
          <p:cNvSpPr>
            <a:spLocks noGrp="1"/>
          </p:cNvSpPr>
          <p:nvPr>
            <p:ph type="title"/>
          </p:nvPr>
        </p:nvSpPr>
        <p:spPr/>
        <p:txBody>
          <a:bodyPr/>
          <a:lstStyle/>
          <a:p>
            <a:r>
              <a:rPr lang="en-US"/>
              <a:t>Implement Project</a:t>
            </a:r>
          </a:p>
        </p:txBody>
      </p:sp>
      <p:sp>
        <p:nvSpPr>
          <p:cNvPr id="3" name="Text Placeholder 2">
            <a:extLst>
              <a:ext uri="{FF2B5EF4-FFF2-40B4-BE49-F238E27FC236}">
                <a16:creationId xmlns:a16="http://schemas.microsoft.com/office/drawing/2014/main" id="{C01E85B8-FBAB-4C8E-AA4A-FFED48442CCC}"/>
              </a:ext>
            </a:extLst>
          </p:cNvPr>
          <p:cNvSpPr>
            <a:spLocks noGrp="1"/>
          </p:cNvSpPr>
          <p:nvPr>
            <p:ph type="body" idx="1"/>
          </p:nvPr>
        </p:nvSpPr>
        <p:spPr>
          <a:xfrm>
            <a:off x="717800" y="2124229"/>
            <a:ext cx="10609600" cy="4527294"/>
          </a:xfrm>
        </p:spPr>
        <p:txBody>
          <a:bodyPr/>
          <a:lstStyle/>
          <a:p>
            <a:pPr marL="0" indent="0">
              <a:lnSpc>
                <a:spcPct val="150000"/>
              </a:lnSpc>
              <a:buNone/>
            </a:pPr>
            <a:r>
              <a:rPr lang="en-US" sz="2400" b="1"/>
              <a:t>Step 3: Be prepared for final requirements</a:t>
            </a:r>
            <a:endParaRPr lang="en-US"/>
          </a:p>
          <a:p>
            <a:pPr marL="608965" indent="-422910">
              <a:lnSpc>
                <a:spcPct val="150000"/>
              </a:lnSpc>
              <a:buFont typeface="Wingdings" panose="05000000000000000000" pitchFamily="2" charset="2"/>
              <a:buChar char="q"/>
            </a:pPr>
            <a:r>
              <a:rPr lang="en-US" sz="1800"/>
              <a:t>Keep </a:t>
            </a:r>
            <a:r>
              <a:rPr lang="en-US" sz="1800" b="1"/>
              <a:t>documentation of expenses to be charged to STAR </a:t>
            </a:r>
          </a:p>
          <a:p>
            <a:pPr marL="623570" lvl="1" indent="-282575">
              <a:lnSpc>
                <a:spcPct val="150000"/>
              </a:lnSpc>
            </a:pPr>
            <a:r>
              <a:rPr lang="en-US" sz="1800"/>
              <a:t>Invoices, receipts, copies of payment method, artist/venue contracts, etc.</a:t>
            </a:r>
          </a:p>
          <a:p>
            <a:pPr marL="608965" indent="-422910">
              <a:lnSpc>
                <a:spcPct val="150000"/>
              </a:lnSpc>
              <a:buFont typeface="Wingdings" panose="05000000000000000000" pitchFamily="2" charset="2"/>
              <a:buChar char="q"/>
            </a:pPr>
            <a:r>
              <a:rPr lang="en-US" sz="1800"/>
              <a:t>Give proper </a:t>
            </a:r>
            <a:r>
              <a:rPr lang="en-US" sz="1800" b="1"/>
              <a:t>credit to STAR</a:t>
            </a:r>
            <a:r>
              <a:rPr lang="en-US" sz="1800"/>
              <a:t> funding in your promotions – logo, acknowledgement statement</a:t>
            </a:r>
          </a:p>
          <a:p>
            <a:pPr marL="623570" lvl="1" indent="-225425">
              <a:lnSpc>
                <a:spcPct val="150000"/>
              </a:lnSpc>
            </a:pPr>
            <a:r>
              <a:rPr lang="en-US" sz="1800"/>
              <a:t>Website, Facebook events, Programs, Promotional materials, etc.</a:t>
            </a:r>
          </a:p>
          <a:p>
            <a:pPr marL="608965" indent="-422910">
              <a:lnSpc>
                <a:spcPct val="150000"/>
              </a:lnSpc>
              <a:buFont typeface="Wingdings" panose="05000000000000000000" pitchFamily="2" charset="2"/>
              <a:buChar char="q"/>
            </a:pPr>
            <a:endParaRPr lang="en-US" sz="1800" b="1"/>
          </a:p>
          <a:p>
            <a:pPr marL="192405" indent="0">
              <a:lnSpc>
                <a:spcPct val="125000"/>
              </a:lnSpc>
              <a:buNone/>
            </a:pPr>
            <a:endParaRPr lang="en-US" sz="1800"/>
          </a:p>
          <a:p>
            <a:pPr marL="186055" indent="0">
              <a:buNone/>
            </a:pPr>
            <a:endParaRPr lang="en-US"/>
          </a:p>
        </p:txBody>
      </p:sp>
    </p:spTree>
    <p:extLst>
      <p:ext uri="{BB962C8B-B14F-4D97-AF65-F5344CB8AC3E}">
        <p14:creationId xmlns:p14="http://schemas.microsoft.com/office/powerpoint/2010/main" val="1069705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84B6-B639-70D5-689B-08AD4C895C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78E841-2BB8-DAC0-CCF3-57E79D1BEEA8}"/>
              </a:ext>
            </a:extLst>
          </p:cNvPr>
          <p:cNvSpPr>
            <a:spLocks noGrp="1"/>
          </p:cNvSpPr>
          <p:nvPr>
            <p:ph type="title"/>
          </p:nvPr>
        </p:nvSpPr>
        <p:spPr/>
        <p:txBody>
          <a:bodyPr/>
          <a:lstStyle/>
          <a:p>
            <a:r>
              <a:rPr lang="en-US"/>
              <a:t>PaymentWorks</a:t>
            </a:r>
          </a:p>
        </p:txBody>
      </p:sp>
    </p:spTree>
    <p:extLst>
      <p:ext uri="{BB962C8B-B14F-4D97-AF65-F5344CB8AC3E}">
        <p14:creationId xmlns:p14="http://schemas.microsoft.com/office/powerpoint/2010/main" val="2473084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42773-A437-C048-FF0E-256DA79BE8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6005C-064D-20DD-7D50-8031CD8A6BE4}"/>
              </a:ext>
            </a:extLst>
          </p:cNvPr>
          <p:cNvSpPr>
            <a:spLocks noGrp="1"/>
          </p:cNvSpPr>
          <p:nvPr>
            <p:ph type="title"/>
          </p:nvPr>
        </p:nvSpPr>
        <p:spPr>
          <a:xfrm>
            <a:off x="717800" y="1373956"/>
            <a:ext cx="10609600" cy="930000"/>
          </a:xfrm>
        </p:spPr>
        <p:txBody>
          <a:bodyPr/>
          <a:lstStyle/>
          <a:p>
            <a:r>
              <a:rPr lang="en-US" err="1"/>
              <a:t>PaymentWorks</a:t>
            </a:r>
          </a:p>
        </p:txBody>
      </p:sp>
      <p:sp>
        <p:nvSpPr>
          <p:cNvPr id="3" name="Text Placeholder 2">
            <a:extLst>
              <a:ext uri="{FF2B5EF4-FFF2-40B4-BE49-F238E27FC236}">
                <a16:creationId xmlns:a16="http://schemas.microsoft.com/office/drawing/2014/main" id="{EB373FCC-8FAA-0916-F465-592082532EBA}"/>
              </a:ext>
            </a:extLst>
          </p:cNvPr>
          <p:cNvSpPr>
            <a:spLocks noGrp="1"/>
          </p:cNvSpPr>
          <p:nvPr>
            <p:ph type="body" idx="1"/>
          </p:nvPr>
        </p:nvSpPr>
        <p:spPr>
          <a:xfrm>
            <a:off x="717800" y="2192003"/>
            <a:ext cx="10609600" cy="4211182"/>
          </a:xfrm>
        </p:spPr>
        <p:txBody>
          <a:bodyPr/>
          <a:lstStyle/>
          <a:p>
            <a:pPr marL="186055" indent="0">
              <a:buNone/>
            </a:pPr>
            <a:r>
              <a:rPr lang="en-US" sz="1600" err="1">
                <a:solidFill>
                  <a:srgbClr val="454143"/>
                </a:solidFill>
              </a:rPr>
              <a:t>PaymentWorks</a:t>
            </a:r>
            <a:r>
              <a:rPr lang="en-US" sz="1600">
                <a:solidFill>
                  <a:srgbClr val="454143"/>
                </a:solidFill>
              </a:rPr>
              <a:t> is a third-party service provider contracted to manage and verify vendor information for the City.</a:t>
            </a:r>
            <a:endParaRPr lang="en-US" sz="1600"/>
          </a:p>
          <a:p>
            <a:pPr marL="186055" indent="0">
              <a:buNone/>
            </a:pPr>
            <a:endParaRPr lang="en-US" sz="1600">
              <a:solidFill>
                <a:srgbClr val="454143"/>
              </a:solidFill>
            </a:endParaRPr>
          </a:p>
          <a:p>
            <a:pPr marL="186055" indent="0">
              <a:buNone/>
            </a:pPr>
            <a:r>
              <a:rPr lang="en-US" sz="1600">
                <a:solidFill>
                  <a:srgbClr val="454143"/>
                </a:solidFill>
              </a:rPr>
              <a:t>Grantees who are new to contracting with the City or still need to complete their </a:t>
            </a:r>
            <a:r>
              <a:rPr lang="en-US" sz="1600" err="1">
                <a:solidFill>
                  <a:srgbClr val="454143"/>
                </a:solidFill>
              </a:rPr>
              <a:t>PaymentWorks</a:t>
            </a:r>
            <a:r>
              <a:rPr lang="en-US" sz="1600">
                <a:solidFill>
                  <a:srgbClr val="454143"/>
                </a:solidFill>
              </a:rPr>
              <a:t> registration will receive an email from STAR staff in the coming days.</a:t>
            </a:r>
          </a:p>
          <a:p>
            <a:pPr marL="186055" indent="0">
              <a:buNone/>
            </a:pPr>
            <a:endParaRPr lang="en-US" sz="1600">
              <a:solidFill>
                <a:srgbClr val="454143"/>
              </a:solidFill>
            </a:endParaRPr>
          </a:p>
          <a:p>
            <a:pPr marL="186055" indent="0">
              <a:buNone/>
            </a:pPr>
            <a:r>
              <a:rPr lang="en-US" sz="1600">
                <a:solidFill>
                  <a:srgbClr val="454143"/>
                </a:solidFill>
              </a:rPr>
              <a:t>If you have already completed the </a:t>
            </a:r>
            <a:r>
              <a:rPr lang="en-US" sz="1600" err="1">
                <a:solidFill>
                  <a:srgbClr val="454143"/>
                </a:solidFill>
              </a:rPr>
              <a:t>PaymentWorks</a:t>
            </a:r>
            <a:r>
              <a:rPr lang="en-US" sz="1600">
                <a:solidFill>
                  <a:srgbClr val="454143"/>
                </a:solidFill>
              </a:rPr>
              <a:t> registration for the City, please log in to your account and make sure all your information is up-to-date.</a:t>
            </a:r>
          </a:p>
          <a:p>
            <a:pPr marL="186055" indent="0">
              <a:buNone/>
            </a:pPr>
            <a:endParaRPr lang="en-US" sz="1600" b="1">
              <a:solidFill>
                <a:srgbClr val="454143"/>
              </a:solidFill>
            </a:endParaRPr>
          </a:p>
          <a:p>
            <a:pPr marL="186055" indent="0">
              <a:buNone/>
            </a:pPr>
            <a:r>
              <a:rPr lang="en-US" sz="1600" b="1">
                <a:solidFill>
                  <a:srgbClr val="454143"/>
                </a:solidFill>
              </a:rPr>
              <a:t>Important to note when registering: </a:t>
            </a:r>
          </a:p>
          <a:p>
            <a:pPr marL="608965" indent="-422910"/>
            <a:r>
              <a:rPr lang="en-US" sz="1600">
                <a:solidFill>
                  <a:srgbClr val="454143"/>
                </a:solidFill>
              </a:rPr>
              <a:t>Your email may only be used once to set up a </a:t>
            </a:r>
            <a:r>
              <a:rPr lang="en-US" sz="1600" err="1">
                <a:solidFill>
                  <a:srgbClr val="454143"/>
                </a:solidFill>
              </a:rPr>
              <a:t>PaymentWorks</a:t>
            </a:r>
            <a:r>
              <a:rPr lang="en-US" sz="1600">
                <a:solidFill>
                  <a:srgbClr val="454143"/>
                </a:solidFill>
              </a:rPr>
              <a:t> account.</a:t>
            </a:r>
          </a:p>
          <a:p>
            <a:pPr marL="608965" indent="-422910"/>
            <a:r>
              <a:rPr lang="en-US" sz="1600">
                <a:solidFill>
                  <a:srgbClr val="454143"/>
                </a:solidFill>
              </a:rPr>
              <a:t>The information you provide to </a:t>
            </a:r>
            <a:r>
              <a:rPr lang="en-US" sz="1600" err="1">
                <a:solidFill>
                  <a:srgbClr val="454143"/>
                </a:solidFill>
              </a:rPr>
              <a:t>PaymentWorks</a:t>
            </a:r>
            <a:r>
              <a:rPr lang="en-US" sz="1600">
                <a:solidFill>
                  <a:srgbClr val="454143"/>
                </a:solidFill>
              </a:rPr>
              <a:t> must match throughout all forms and documents, including any STAR forms.</a:t>
            </a:r>
          </a:p>
          <a:p>
            <a:pPr marL="608965" indent="-422910"/>
            <a:r>
              <a:rPr lang="en-US" sz="1600">
                <a:solidFill>
                  <a:srgbClr val="454143"/>
                </a:solidFill>
              </a:rPr>
              <a:t>You can now opt in for ACH payments! Be sure to respond to </a:t>
            </a:r>
            <a:r>
              <a:rPr lang="en-US" sz="1600" err="1">
                <a:solidFill>
                  <a:srgbClr val="454143"/>
                </a:solidFill>
              </a:rPr>
              <a:t>PaymentWorks</a:t>
            </a:r>
            <a:r>
              <a:rPr lang="en-US" sz="1600">
                <a:solidFill>
                  <a:srgbClr val="454143"/>
                </a:solidFill>
              </a:rPr>
              <a:t> when they call to verify your banking information.</a:t>
            </a:r>
          </a:p>
          <a:p>
            <a:pPr marL="608965" indent="-422910"/>
            <a:r>
              <a:rPr lang="en-US" sz="1600">
                <a:solidFill>
                  <a:srgbClr val="454143"/>
                </a:solidFill>
              </a:rPr>
              <a:t>Save your login information so you can log back in to make updates.</a:t>
            </a:r>
            <a:endParaRPr lang="en-US" sz="1600">
              <a:solidFill>
                <a:srgbClr val="071D49"/>
              </a:solidFill>
            </a:endParaRPr>
          </a:p>
          <a:p>
            <a:pPr marL="608965" indent="-422910"/>
            <a:r>
              <a:rPr lang="en-US" sz="1600">
                <a:solidFill>
                  <a:srgbClr val="454143"/>
                </a:solidFill>
              </a:rPr>
              <a:t>The City does not have any oversight of their process.</a:t>
            </a:r>
          </a:p>
        </p:txBody>
      </p:sp>
    </p:spTree>
    <p:extLst>
      <p:ext uri="{BB962C8B-B14F-4D97-AF65-F5344CB8AC3E}">
        <p14:creationId xmlns:p14="http://schemas.microsoft.com/office/powerpoint/2010/main" val="2880139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762AF-B6A2-CC5C-FFEB-DAD4C3CFBAFE}"/>
              </a:ext>
            </a:extLst>
          </p:cNvPr>
          <p:cNvSpPr>
            <a:spLocks noGrp="1"/>
          </p:cNvSpPr>
          <p:nvPr>
            <p:ph type="title"/>
          </p:nvPr>
        </p:nvSpPr>
        <p:spPr/>
        <p:txBody>
          <a:bodyPr/>
          <a:lstStyle/>
          <a:p>
            <a:r>
              <a:rPr lang="en-US" err="1"/>
              <a:t>PaymentWorks</a:t>
            </a:r>
            <a:r>
              <a:rPr lang="en-US"/>
              <a:t> Resources &amp; Technical Assistance</a:t>
            </a:r>
          </a:p>
        </p:txBody>
      </p:sp>
      <p:sp>
        <p:nvSpPr>
          <p:cNvPr id="3" name="Text Placeholder 2">
            <a:extLst>
              <a:ext uri="{FF2B5EF4-FFF2-40B4-BE49-F238E27FC236}">
                <a16:creationId xmlns:a16="http://schemas.microsoft.com/office/drawing/2014/main" id="{8B148C67-6D30-7CF8-8C17-DF216282D2BB}"/>
              </a:ext>
            </a:extLst>
          </p:cNvPr>
          <p:cNvSpPr>
            <a:spLocks noGrp="1"/>
          </p:cNvSpPr>
          <p:nvPr>
            <p:ph type="body" idx="1"/>
          </p:nvPr>
        </p:nvSpPr>
        <p:spPr/>
        <p:txBody>
          <a:bodyPr/>
          <a:lstStyle/>
          <a:p>
            <a:pPr marL="456565" indent="-316865">
              <a:spcAft>
                <a:spcPts val="600"/>
              </a:spcAft>
            </a:pPr>
            <a:r>
              <a:rPr lang="en-US" sz="1700">
                <a:solidFill>
                  <a:srgbClr val="001212"/>
                </a:solidFill>
              </a:rPr>
              <a:t>To learn more about the City's partnership with </a:t>
            </a:r>
            <a:r>
              <a:rPr lang="en-US" sz="1700" err="1">
                <a:solidFill>
                  <a:srgbClr val="001212"/>
                </a:solidFill>
              </a:rPr>
              <a:t>PaymentWorks</a:t>
            </a:r>
            <a:r>
              <a:rPr lang="en-US" sz="1700">
                <a:solidFill>
                  <a:srgbClr val="001212"/>
                </a:solidFill>
              </a:rPr>
              <a:t>, visit the City's website: </a:t>
            </a:r>
            <a:r>
              <a:rPr lang="en-US" sz="1700" b="1">
                <a:solidFill>
                  <a:srgbClr val="001212"/>
                </a:solidFill>
                <a:hlinkClick r:id="rId2"/>
              </a:rPr>
              <a:t>https://www.stpaul.gov/departments/financial-services/paymentworks</a:t>
            </a:r>
            <a:r>
              <a:rPr lang="en-US" sz="1700" b="1">
                <a:solidFill>
                  <a:srgbClr val="001212"/>
                </a:solidFill>
              </a:rPr>
              <a:t> </a:t>
            </a:r>
            <a:endParaRPr lang="en-US" sz="1700">
              <a:solidFill>
                <a:srgbClr val="071D49"/>
              </a:solidFill>
            </a:endParaRPr>
          </a:p>
          <a:p>
            <a:pPr marL="456565" indent="-316865">
              <a:spcAft>
                <a:spcPts val="600"/>
              </a:spcAft>
            </a:pPr>
            <a:r>
              <a:rPr lang="en-US" sz="1700">
                <a:solidFill>
                  <a:srgbClr val="001212"/>
                </a:solidFill>
              </a:rPr>
              <a:t>To learn more about </a:t>
            </a:r>
            <a:r>
              <a:rPr lang="en-US" sz="1700" err="1">
                <a:solidFill>
                  <a:srgbClr val="001212"/>
                </a:solidFill>
              </a:rPr>
              <a:t>PaymentWorks</a:t>
            </a:r>
            <a:r>
              <a:rPr lang="en-US" sz="1700">
                <a:solidFill>
                  <a:srgbClr val="001212"/>
                </a:solidFill>
              </a:rPr>
              <a:t> visit: </a:t>
            </a:r>
            <a:r>
              <a:rPr lang="en-US" sz="1700" b="1">
                <a:solidFill>
                  <a:srgbClr val="454143"/>
                </a:solidFill>
                <a:hlinkClick r:id="rId3"/>
              </a:rPr>
              <a:t>https://www.paymentworks.com/get-paid/</a:t>
            </a:r>
            <a:r>
              <a:rPr lang="en-US" sz="1700" b="1">
                <a:solidFill>
                  <a:srgbClr val="454143"/>
                </a:solidFill>
              </a:rPr>
              <a:t>  </a:t>
            </a:r>
            <a:endParaRPr lang="en-US" sz="1700">
              <a:solidFill>
                <a:srgbClr val="071D49"/>
              </a:solidFill>
            </a:endParaRPr>
          </a:p>
          <a:p>
            <a:pPr marL="456565" indent="-316865">
              <a:spcAft>
                <a:spcPts val="600"/>
              </a:spcAft>
            </a:pPr>
            <a:r>
              <a:rPr lang="en-US" sz="1700" err="1">
                <a:solidFill>
                  <a:srgbClr val="454143"/>
                </a:solidFill>
              </a:rPr>
              <a:t>PaymentWorks</a:t>
            </a:r>
            <a:r>
              <a:rPr lang="en-US" sz="1700">
                <a:solidFill>
                  <a:srgbClr val="454143"/>
                </a:solidFill>
              </a:rPr>
              <a:t> Help Center: </a:t>
            </a:r>
            <a:r>
              <a:rPr lang="en-US" sz="1700" b="1">
                <a:solidFill>
                  <a:srgbClr val="454143"/>
                </a:solidFill>
                <a:hlinkClick r:id="rId4">
                  <a:extLst>
                    <a:ext uri="{A12FA001-AC4F-418D-AE19-62706E023703}">
                      <ahyp:hlinkClr xmlns:ahyp="http://schemas.microsoft.com/office/drawing/2018/hyperlinkcolor" val="tx"/>
                    </a:ext>
                  </a:extLst>
                </a:hlinkClick>
              </a:rPr>
              <a:t>https://help.paymentworks.com/knowledge-base/payee-knowledge-base</a:t>
            </a:r>
            <a:endParaRPr lang="en-US" sz="1700">
              <a:solidFill>
                <a:srgbClr val="071D49"/>
              </a:solidFill>
            </a:endParaRPr>
          </a:p>
          <a:p>
            <a:pPr marL="456565" indent="-316865">
              <a:spcAft>
                <a:spcPts val="600"/>
              </a:spcAft>
            </a:pPr>
            <a:r>
              <a:rPr lang="en-US" sz="1700">
                <a:solidFill>
                  <a:srgbClr val="001212"/>
                </a:solidFill>
              </a:rPr>
              <a:t>Reach out to </a:t>
            </a:r>
            <a:r>
              <a:rPr lang="en-US" sz="1700" err="1">
                <a:solidFill>
                  <a:srgbClr val="001212"/>
                </a:solidFill>
              </a:rPr>
              <a:t>PaymentWorks</a:t>
            </a:r>
            <a:r>
              <a:rPr lang="en-US" sz="1700">
                <a:solidFill>
                  <a:srgbClr val="001212"/>
                </a:solidFill>
              </a:rPr>
              <a:t> directly for technical assistance by filling out their customer support form: </a:t>
            </a:r>
            <a:r>
              <a:rPr lang="en-US" sz="1700" b="1">
                <a:solidFill>
                  <a:srgbClr val="001212"/>
                </a:solidFill>
                <a:hlinkClick r:id="rId5">
                  <a:extLst>
                    <a:ext uri="{A12FA001-AC4F-418D-AE19-62706E023703}">
                      <ahyp:hlinkClr xmlns:ahyp="http://schemas.microsoft.com/office/drawing/2018/hyperlinkcolor" val="tx"/>
                    </a:ext>
                  </a:extLst>
                </a:hlinkClick>
              </a:rPr>
              <a:t>https://help.paymentworks.com/contactsupport</a:t>
            </a:r>
            <a:endParaRPr lang="en-US" sz="1700" b="1">
              <a:solidFill>
                <a:srgbClr val="071D49"/>
              </a:solidFill>
            </a:endParaRPr>
          </a:p>
          <a:p>
            <a:pPr marL="456565" indent="-316865"/>
            <a:r>
              <a:rPr lang="en-US" sz="1700" b="1">
                <a:solidFill>
                  <a:srgbClr val="001212"/>
                </a:solidFill>
              </a:rPr>
              <a:t>If you have issues contacting PaymentWorks or have other concerns, </a:t>
            </a:r>
            <a:r>
              <a:rPr lang="en-US" sz="1700">
                <a:solidFill>
                  <a:srgbClr val="001212"/>
                </a:solidFill>
              </a:rPr>
              <a:t>please contact </a:t>
            </a:r>
            <a:r>
              <a:rPr lang="en-US" sz="1700">
                <a:solidFill>
                  <a:srgbClr val="071D49"/>
                </a:solidFill>
              </a:rPr>
              <a:t>The Office of Financial Services (OFS)</a:t>
            </a:r>
            <a:r>
              <a:rPr lang="en-US" sz="1700">
                <a:solidFill>
                  <a:srgbClr val="001212"/>
                </a:solidFill>
              </a:rPr>
              <a:t> at </a:t>
            </a:r>
            <a:r>
              <a:rPr lang="en-US" sz="1700" b="1">
                <a:solidFill>
                  <a:srgbClr val="454143"/>
                </a:solidFill>
                <a:hlinkClick r:id="rId6">
                  <a:extLst>
                    <a:ext uri="{A12FA001-AC4F-418D-AE19-62706E023703}">
                      <ahyp:hlinkClr xmlns:ahyp="http://schemas.microsoft.com/office/drawing/2018/hyperlinkcolor" val="tx"/>
                    </a:ext>
                  </a:extLst>
                </a:hlinkClick>
              </a:rPr>
              <a:t>OFS-Treasury@ci.stpaul.mn.us</a:t>
            </a:r>
            <a:r>
              <a:rPr lang="en-US" sz="1700">
                <a:solidFill>
                  <a:srgbClr val="001212"/>
                </a:solidFill>
              </a:rPr>
              <a:t> or call 651-266-8800.</a:t>
            </a:r>
            <a:endParaRPr lang="en-US" sz="1700"/>
          </a:p>
          <a:p>
            <a:pPr marL="186055" indent="0">
              <a:buNone/>
            </a:pPr>
            <a:endParaRPr lang="en-US" sz="1700"/>
          </a:p>
        </p:txBody>
      </p:sp>
    </p:spTree>
    <p:extLst>
      <p:ext uri="{BB962C8B-B14F-4D97-AF65-F5344CB8AC3E}">
        <p14:creationId xmlns:p14="http://schemas.microsoft.com/office/powerpoint/2010/main" val="2443200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B956D-7E9A-D70C-10D2-1AD640FDD197}"/>
              </a:ext>
            </a:extLst>
          </p:cNvPr>
          <p:cNvSpPr>
            <a:spLocks noGrp="1"/>
          </p:cNvSpPr>
          <p:nvPr>
            <p:ph type="title"/>
          </p:nvPr>
        </p:nvSpPr>
        <p:spPr/>
        <p:txBody>
          <a:bodyPr/>
          <a:lstStyle/>
          <a:p>
            <a:r>
              <a:rPr lang="en-US"/>
              <a:t>Closing Out your Project</a:t>
            </a:r>
          </a:p>
        </p:txBody>
      </p:sp>
    </p:spTree>
    <p:extLst>
      <p:ext uri="{BB962C8B-B14F-4D97-AF65-F5344CB8AC3E}">
        <p14:creationId xmlns:p14="http://schemas.microsoft.com/office/powerpoint/2010/main" val="1533540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6BA9E-4DF1-4DD1-ADB1-5A6C2BD94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32A3C-414D-1FBA-5D4C-2EEB0B6564AA}"/>
              </a:ext>
            </a:extLst>
          </p:cNvPr>
          <p:cNvSpPr txBox="1">
            <a:spLocks noGrp="1"/>
          </p:cNvSpPr>
          <p:nvPr>
            <p:ph type="title"/>
          </p:nvPr>
        </p:nvSpPr>
        <p:spPr>
          <a:xfrm>
            <a:off x="726605" y="97816"/>
            <a:ext cx="10609600" cy="930005"/>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a:solidFill>
                  <a:schemeClr val="bg1"/>
                </a:solidFill>
              </a:rPr>
              <a:t>Closing out your project / 20% remaining payment</a:t>
            </a:r>
            <a:endParaRPr lang="en-US">
              <a:solidFill>
                <a:schemeClr val="bg1"/>
              </a:solidFill>
            </a:endParaRPr>
          </a:p>
        </p:txBody>
      </p:sp>
      <p:sp>
        <p:nvSpPr>
          <p:cNvPr id="3" name="TextBox 5872">
            <a:extLst>
              <a:ext uri="{FF2B5EF4-FFF2-40B4-BE49-F238E27FC236}">
                <a16:creationId xmlns:a16="http://schemas.microsoft.com/office/drawing/2014/main" id="{5B58E45E-0102-7F82-F27B-B8609099AE7C}"/>
              </a:ext>
            </a:extLst>
          </p:cNvPr>
          <p:cNvSpPr txBox="1"/>
          <p:nvPr/>
        </p:nvSpPr>
        <p:spPr>
          <a:xfrm>
            <a:off x="124086" y="1026355"/>
            <a:ext cx="12071957" cy="9641037"/>
          </a:xfrm>
          <a:prstGeom prst="rect">
            <a:avLst/>
          </a:prstGeom>
          <a:noFill/>
          <a:ln cap="flat">
            <a:noFill/>
          </a:ln>
        </p:spPr>
        <p:txBody>
          <a:bodyPr vert="horz" wrap="square" lIns="121920" tIns="60960" rIns="121920" bIns="60960" anchor="t" anchorCtr="0" compatLnSpc="1">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spcAft>
                <a:spcPts val="667"/>
              </a:spcAft>
              <a:buClrTx/>
              <a:buSzPct val="100000"/>
              <a:defRPr sz="1800" b="0" i="0" u="none" strike="noStrike" kern="0" cap="none" spc="0" baseline="0">
                <a:solidFill>
                  <a:srgbClr val="000000"/>
                </a:solidFill>
                <a:uFillTx/>
              </a:defRPr>
            </a:pPr>
            <a:r>
              <a:rPr lang="en-US" sz="2800" b="1" kern="0">
                <a:latin typeface="Open Sans"/>
                <a:ea typeface="Open Sans"/>
                <a:cs typeface="Calibri"/>
              </a:rPr>
              <a:t>Your project is complete and you're ready to closeout!</a:t>
            </a:r>
            <a:endParaRPr lang="en-US" sz="2800" b="1" i="0" u="none" strike="noStrike" kern="0" cap="none" spc="0" normalizeH="0" baseline="0" noProof="0">
              <a:ln>
                <a:noFill/>
              </a:ln>
              <a:solidFill>
                <a:srgbClr val="000000"/>
              </a:solidFill>
              <a:effectLst/>
              <a:uLnTx/>
              <a:uFillTx/>
              <a:latin typeface="Open Sans"/>
              <a:ea typeface="Open Sans"/>
              <a:cs typeface="Calibri"/>
            </a:endParaRPr>
          </a:p>
          <a:p>
            <a:pPr>
              <a:spcAft>
                <a:spcPts val="667"/>
              </a:spcAft>
              <a:buClrTx/>
              <a:defRPr sz="1800" b="0" i="0" u="none" strike="noStrike" kern="0" cap="none" spc="0" baseline="0">
                <a:solidFill>
                  <a:srgbClr val="000000"/>
                </a:solidFill>
                <a:uFillTx/>
              </a:defRPr>
            </a:pPr>
            <a:r>
              <a:rPr lang="en-US" sz="2400" b="1">
                <a:latin typeface="Open Sans"/>
                <a:ea typeface="Open Sans"/>
                <a:cs typeface="Calibri"/>
              </a:rPr>
              <a:t>STEP 1: Submit final Payment Request and Documentation via </a:t>
            </a:r>
            <a:r>
              <a:rPr lang="en-US" sz="2400" b="1" err="1">
                <a:latin typeface="Open Sans"/>
                <a:ea typeface="Open Sans"/>
                <a:cs typeface="Calibri"/>
              </a:rPr>
              <a:t>ZoomGrants</a:t>
            </a:r>
            <a:r>
              <a:rPr lang="en-US" sz="2400" b="1">
                <a:latin typeface="Open Sans"/>
                <a:ea typeface="Open Sans"/>
                <a:cs typeface="Calibri"/>
              </a:rPr>
              <a:t>.</a:t>
            </a:r>
          </a:p>
          <a:p>
            <a:pPr marL="914400" lvl="1" indent="-457200">
              <a:spcAft>
                <a:spcPts val="667"/>
              </a:spcAft>
              <a:buClrTx/>
              <a:buFont typeface="Wingdings"/>
              <a:buChar char="q"/>
              <a:defRPr sz="1800" b="0" i="0" u="none" strike="noStrike" kern="0" cap="none" spc="0" baseline="0">
                <a:solidFill>
                  <a:srgbClr val="000000"/>
                </a:solidFill>
                <a:uFillTx/>
              </a:defRPr>
            </a:pPr>
            <a:r>
              <a:rPr lang="en-US" sz="1800">
                <a:latin typeface="Open Sans"/>
                <a:ea typeface="Open Sans"/>
                <a:cs typeface="Calibri"/>
              </a:rPr>
              <a:t>Project must have taken place</a:t>
            </a:r>
          </a:p>
          <a:p>
            <a:pPr marL="914400" lvl="1" indent="-457200">
              <a:spcAft>
                <a:spcPts val="667"/>
              </a:spcAft>
              <a:buClrTx/>
              <a:buFont typeface="Wingdings"/>
              <a:buChar char="q"/>
              <a:defRPr sz="1800" b="0" i="0" u="none" strike="noStrike" kern="0" cap="none" spc="0" baseline="0">
                <a:solidFill>
                  <a:srgbClr val="000000"/>
                </a:solidFill>
                <a:uFillTx/>
              </a:defRPr>
            </a:pPr>
            <a:r>
              <a:rPr lang="en-US" sz="1800">
                <a:latin typeface="Open Sans"/>
                <a:ea typeface="Open Sans"/>
                <a:cs typeface="Calibri"/>
              </a:rPr>
              <a:t>Fill out and sign Final Payment Request Form</a:t>
            </a:r>
          </a:p>
          <a:p>
            <a:pPr marL="914400" lvl="1" indent="-457200">
              <a:spcAft>
                <a:spcPts val="667"/>
              </a:spcAft>
              <a:buClrTx/>
              <a:buFont typeface="Wingdings"/>
              <a:buChar char="q"/>
              <a:defRPr sz="1800" b="0" i="0" u="none" strike="noStrike" kern="0" cap="none" spc="0" baseline="0">
                <a:solidFill>
                  <a:srgbClr val="000000"/>
                </a:solidFill>
                <a:uFillTx/>
              </a:defRPr>
            </a:pPr>
            <a:r>
              <a:rPr lang="en-US" sz="1800">
                <a:latin typeface="Open Sans"/>
                <a:ea typeface="Open Sans"/>
                <a:cs typeface="Calibri"/>
              </a:rPr>
              <a:t>Grantee must provide documentation of the following:</a:t>
            </a:r>
          </a:p>
          <a:p>
            <a:pPr marL="1371600" lvl="2" indent="-457200">
              <a:spcAft>
                <a:spcPts val="667"/>
              </a:spcAft>
              <a:buClrTx/>
              <a:buFont typeface="Courier New"/>
              <a:buChar char="o"/>
              <a:defRPr sz="1800" b="0" i="0" u="none" strike="noStrike" kern="0" cap="none" spc="0" baseline="0">
                <a:solidFill>
                  <a:srgbClr val="000000"/>
                </a:solidFill>
                <a:uFillTx/>
              </a:defRPr>
            </a:pPr>
            <a:r>
              <a:rPr lang="en-US" sz="1800" b="1">
                <a:latin typeface="Open Sans"/>
                <a:ea typeface="Open Sans"/>
                <a:cs typeface="Calibri"/>
              </a:rPr>
              <a:t>All expenses charged to Cultural STAR grant funds, must demonstrate:</a:t>
            </a:r>
          </a:p>
          <a:p>
            <a:pPr marL="1828800" lvl="3" indent="-457200">
              <a:spcAft>
                <a:spcPts val="667"/>
              </a:spcAft>
              <a:buClrTx/>
              <a:buFont typeface="Wingdings"/>
              <a:buChar char="§"/>
              <a:defRPr sz="1800" b="0" i="0" u="none" strike="noStrike" kern="0" cap="none" spc="0" baseline="0">
                <a:solidFill>
                  <a:srgbClr val="000000"/>
                </a:solidFill>
                <a:uFillTx/>
              </a:defRPr>
            </a:pPr>
            <a:r>
              <a:rPr lang="en-US" sz="1800" b="1" kern="0">
                <a:latin typeface="Open Sans"/>
                <a:ea typeface="Open Sans"/>
                <a:cs typeface="Calibri"/>
              </a:rPr>
              <a:t>What the expense was for, </a:t>
            </a:r>
            <a:r>
              <a:rPr lang="en-US" sz="1800" kern="0">
                <a:latin typeface="Open Sans"/>
                <a:ea typeface="Open Sans"/>
                <a:cs typeface="Calibri"/>
              </a:rPr>
              <a:t>that it was related to the project, and within the approved budget categories from the Statement of Work, such as:</a:t>
            </a:r>
          </a:p>
          <a:p>
            <a:pPr marL="2286000" lvl="4" indent="-457200">
              <a:spcAft>
                <a:spcPts val="667"/>
              </a:spcAft>
              <a:buClrTx/>
              <a:buChar char="•"/>
              <a:defRPr sz="1800" b="0" i="0" u="none" strike="noStrike" kern="0" cap="none" spc="0" baseline="0">
                <a:solidFill>
                  <a:srgbClr val="000000"/>
                </a:solidFill>
                <a:uFillTx/>
              </a:defRPr>
            </a:pPr>
            <a:r>
              <a:rPr lang="en-US" sz="1800">
                <a:latin typeface="Open Sans"/>
                <a:ea typeface="Open Sans"/>
                <a:cs typeface="Calibri"/>
              </a:rPr>
              <a:t>Invoices, receipts contracts, etc.</a:t>
            </a:r>
          </a:p>
          <a:p>
            <a:pPr marL="1828800" lvl="3" indent="-457200">
              <a:spcAft>
                <a:spcPts val="667"/>
              </a:spcAft>
              <a:buClrTx/>
              <a:buFont typeface="Wingdings"/>
              <a:buChar char="§"/>
              <a:defRPr sz="1800" b="0" i="0" u="none" strike="noStrike" kern="0" cap="none" spc="0" baseline="0">
                <a:solidFill>
                  <a:srgbClr val="000000"/>
                </a:solidFill>
                <a:uFillTx/>
              </a:defRPr>
            </a:pPr>
            <a:r>
              <a:rPr lang="en-US" sz="1800" b="1" kern="0">
                <a:latin typeface="Open Sans"/>
                <a:ea typeface="Open Sans"/>
                <a:cs typeface="Calibri"/>
              </a:rPr>
              <a:t>How it was paid, </a:t>
            </a:r>
            <a:r>
              <a:rPr lang="en-US" sz="1800" kern="0">
                <a:latin typeface="Open Sans"/>
                <a:ea typeface="Open Sans"/>
                <a:cs typeface="Calibri"/>
              </a:rPr>
              <a:t>such as:</a:t>
            </a:r>
          </a:p>
          <a:p>
            <a:pPr marL="2286000" lvl="4" indent="-457200">
              <a:spcAft>
                <a:spcPts val="667"/>
              </a:spcAft>
              <a:buClrTx/>
              <a:buChar char="•"/>
              <a:defRPr sz="1800" b="0" i="0" u="none" strike="noStrike" kern="0" cap="none" spc="0" baseline="0">
                <a:solidFill>
                  <a:srgbClr val="000000"/>
                </a:solidFill>
                <a:uFillTx/>
              </a:defRPr>
            </a:pPr>
            <a:r>
              <a:rPr lang="en-US" sz="1800">
                <a:latin typeface="Open Sans"/>
                <a:ea typeface="Open Sans"/>
                <a:cs typeface="Calibri"/>
              </a:rPr>
              <a:t>Copy of check used to pay expense, bank/credit card statement, etc.</a:t>
            </a:r>
          </a:p>
          <a:p>
            <a:pPr marL="1828800" lvl="3" indent="-457200">
              <a:spcAft>
                <a:spcPts val="667"/>
              </a:spcAft>
              <a:buClrTx/>
              <a:buFont typeface="Wingdings"/>
              <a:buChar char="§"/>
              <a:defRPr sz="1800" b="0" i="0" u="none" strike="noStrike" kern="0" cap="none" spc="0" baseline="0">
                <a:solidFill>
                  <a:srgbClr val="000000"/>
                </a:solidFill>
                <a:uFillTx/>
              </a:defRPr>
            </a:pPr>
            <a:r>
              <a:rPr lang="en-US" sz="1800" b="1">
                <a:latin typeface="Open Sans"/>
                <a:ea typeface="Open Sans"/>
                <a:cs typeface="Calibri"/>
              </a:rPr>
              <a:t>Date expense incurred </a:t>
            </a:r>
          </a:p>
          <a:p>
            <a:pPr marL="2286000" lvl="4" indent="-457200">
              <a:spcAft>
                <a:spcPts val="667"/>
              </a:spcAft>
              <a:buClrTx/>
              <a:buFont typeface="Arial"/>
              <a:buChar char="•"/>
              <a:defRPr sz="1800" b="0" i="0" u="none" strike="noStrike" kern="0" cap="none" spc="0" baseline="0">
                <a:solidFill>
                  <a:srgbClr val="000000"/>
                </a:solidFill>
                <a:uFillTx/>
              </a:defRPr>
            </a:pPr>
            <a:r>
              <a:rPr lang="en-US" sz="1800">
                <a:latin typeface="Open Sans"/>
                <a:ea typeface="Open Sans"/>
                <a:cs typeface="Calibri"/>
              </a:rPr>
              <a:t>Must be between 8/1/26-7/31/27</a:t>
            </a:r>
          </a:p>
          <a:p>
            <a:pPr>
              <a:spcAft>
                <a:spcPts val="667"/>
              </a:spcAft>
              <a:buClrTx/>
              <a:defRPr sz="1800" b="0" i="0" u="none" strike="noStrike" kern="0" cap="none" spc="0" baseline="0">
                <a:solidFill>
                  <a:srgbClr val="000000"/>
                </a:solidFill>
                <a:uFillTx/>
              </a:defRPr>
            </a:pPr>
            <a:endParaRPr lang="en-US" sz="2650">
              <a:latin typeface="Open Sans"/>
              <a:ea typeface="Open Sans"/>
              <a:cs typeface="Calibri"/>
            </a:endParaRPr>
          </a:p>
          <a:p>
            <a:pPr>
              <a:spcAft>
                <a:spcPts val="667"/>
              </a:spcAft>
              <a:buClrTx/>
              <a:defRPr sz="1800" b="0" i="0" u="none" strike="noStrike" kern="0" cap="none" spc="0" baseline="0">
                <a:solidFill>
                  <a:srgbClr val="000000"/>
                </a:solidFill>
                <a:uFillTx/>
              </a:defRPr>
            </a:pPr>
            <a:endParaRPr lang="en-US" sz="2650">
              <a:latin typeface="Open Sans"/>
              <a:ea typeface="Open Sans"/>
              <a:cs typeface="Calibri"/>
            </a:endParaRPr>
          </a:p>
          <a:p>
            <a:pPr marL="380365" indent="-380365">
              <a:spcAft>
                <a:spcPts val="667"/>
              </a:spcAft>
              <a:buClrTx/>
              <a:buSzPct val="100000"/>
              <a:buChar char="•"/>
              <a:defRPr sz="1800" b="0" i="0" u="none" strike="noStrike" kern="0" cap="none" spc="0" baseline="0">
                <a:solidFill>
                  <a:srgbClr val="000000"/>
                </a:solidFill>
                <a:uFillTx/>
              </a:defRPr>
            </a:pPr>
            <a:endParaRPr lang="en-US" sz="2650">
              <a:latin typeface="Calibri"/>
              <a:ea typeface="Open Sans"/>
              <a:cs typeface="Calibri"/>
            </a:endParaRPr>
          </a:p>
          <a:p>
            <a:pPr marL="837565" lvl="1" indent="-380365">
              <a:spcAft>
                <a:spcPts val="667"/>
              </a:spcAft>
              <a:buClrTx/>
              <a:buSzPct val="100000"/>
              <a:buChar char="•"/>
              <a:defRPr sz="1800" b="0" i="0" u="none" strike="noStrike" kern="0" cap="none" spc="0" baseline="0">
                <a:solidFill>
                  <a:srgbClr val="000000"/>
                </a:solidFill>
                <a:uFillTx/>
              </a:defRPr>
            </a:pPr>
            <a:endParaRPr lang="en-US" sz="2650">
              <a:latin typeface="Calibri"/>
              <a:ea typeface="Open Sans"/>
              <a:cs typeface="Calibri"/>
            </a:endParaRPr>
          </a:p>
          <a:p>
            <a:pPr marL="837565" lvl="1" indent="-380365">
              <a:spcAft>
                <a:spcPts val="667"/>
              </a:spcAft>
              <a:buClrTx/>
              <a:buSzPct val="100000"/>
              <a:buChar char="•"/>
              <a:defRPr sz="1800" b="0" i="0" u="none" strike="noStrike" kern="0" cap="none" spc="0" baseline="0">
                <a:solidFill>
                  <a:srgbClr val="000000"/>
                </a:solidFill>
                <a:uFillTx/>
              </a:defRPr>
            </a:pPr>
            <a:endParaRPr lang="en-US" sz="2650">
              <a:latin typeface="Calibri"/>
              <a:ea typeface="Open Sans"/>
              <a:cs typeface="Calibri"/>
            </a:endParaRPr>
          </a:p>
          <a:p>
            <a:pPr marL="380365" indent="-380365">
              <a:spcAft>
                <a:spcPts val="667"/>
              </a:spcAft>
              <a:buClrTx/>
              <a:buSzPct val="100000"/>
              <a:buChar char="•"/>
              <a:defRPr sz="1800" b="0" i="0" u="none" strike="noStrike" kern="0" cap="none" spc="0" baseline="0">
                <a:solidFill>
                  <a:srgbClr val="000000"/>
                </a:solidFill>
                <a:uFillTx/>
              </a:defRPr>
            </a:pPr>
            <a:endParaRPr lang="en-US" sz="2650">
              <a:latin typeface="Calibri"/>
              <a:ea typeface="Open Sans"/>
              <a:cs typeface="Calibri"/>
            </a:endParaRPr>
          </a:p>
          <a:p>
            <a:pPr marL="380365" indent="-380365">
              <a:spcAft>
                <a:spcPts val="667"/>
              </a:spcAft>
              <a:buClrTx/>
              <a:buSzPct val="100000"/>
              <a:buChar char="•"/>
              <a:defRPr sz="1800" b="0" i="0" u="none" strike="noStrike" kern="0" cap="none" spc="0" baseline="0">
                <a:solidFill>
                  <a:srgbClr val="000000"/>
                </a:solidFill>
                <a:uFillTx/>
              </a:defRPr>
            </a:pPr>
            <a:endParaRPr lang="en-US" sz="2650">
              <a:latin typeface="Calibri"/>
              <a:ea typeface="Open Sans"/>
              <a:cs typeface="Calibri"/>
            </a:endParaRPr>
          </a:p>
          <a:p>
            <a:pPr marL="380365" indent="-380365">
              <a:spcAft>
                <a:spcPts val="667"/>
              </a:spcAft>
              <a:buClrTx/>
              <a:buSzPct val="100000"/>
              <a:buChar char="•"/>
              <a:defRPr sz="1800" b="0" i="0" u="none" strike="noStrike" kern="0" cap="none" spc="0" baseline="0">
                <a:solidFill>
                  <a:srgbClr val="000000"/>
                </a:solidFill>
                <a:uFillTx/>
              </a:defRPr>
            </a:pPr>
            <a:endParaRPr lang="en-US" sz="2650" b="1">
              <a:latin typeface="Calibri"/>
              <a:ea typeface="Open Sans"/>
              <a:cs typeface="Calibri"/>
            </a:endParaRPr>
          </a:p>
          <a:p>
            <a:pPr lvl="2">
              <a:buClrTx/>
              <a:defRPr sz="1800" b="0" i="0" u="none" strike="noStrike" kern="0" cap="none" spc="0" baseline="0">
                <a:solidFill>
                  <a:srgbClr val="000000"/>
                </a:solidFill>
                <a:uFillTx/>
              </a:defRPr>
            </a:pPr>
            <a:endParaRPr lang="en-US" sz="2650">
              <a:latin typeface="Calibri"/>
              <a:ea typeface="Open Sans"/>
              <a:cs typeface="Calibri"/>
            </a:endParaRPr>
          </a:p>
          <a:p>
            <a:pPr marL="990575" lvl="1" indent="-380990">
              <a:buClrTx/>
              <a:buSzPct val="100000"/>
              <a:buChar char="•"/>
              <a:defRPr sz="1800" b="0" i="0" u="none" strike="noStrike" kern="0" cap="none" spc="0" baseline="0">
                <a:solidFill>
                  <a:srgbClr val="000000"/>
                </a:solidFill>
                <a:uFillTx/>
              </a:defRPr>
            </a:pPr>
            <a:endParaRPr lang="en-US" sz="1333">
              <a:latin typeface="Open Sans"/>
              <a:ea typeface="Open Sans"/>
              <a:cs typeface="Calibri"/>
            </a:endParaRPr>
          </a:p>
        </p:txBody>
      </p:sp>
    </p:spTree>
    <p:extLst>
      <p:ext uri="{BB962C8B-B14F-4D97-AF65-F5344CB8AC3E}">
        <p14:creationId xmlns:p14="http://schemas.microsoft.com/office/powerpoint/2010/main" val="1166258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9CE84-41EA-1537-445F-FC8170C7D5B8}"/>
              </a:ext>
            </a:extLst>
          </p:cNvPr>
          <p:cNvSpPr>
            <a:spLocks noGrp="1"/>
          </p:cNvSpPr>
          <p:nvPr>
            <p:ph type="title"/>
          </p:nvPr>
        </p:nvSpPr>
        <p:spPr>
          <a:xfrm>
            <a:off x="1233400" y="188700"/>
            <a:ext cx="9725200" cy="3902433"/>
          </a:xfrm>
        </p:spPr>
        <p:txBody>
          <a:bodyPr/>
          <a:lstStyle/>
          <a:p>
            <a:r>
              <a:rPr lang="en-US"/>
              <a:t>Congratulations from the STAR STAFF!</a:t>
            </a:r>
          </a:p>
        </p:txBody>
      </p:sp>
      <p:sp>
        <p:nvSpPr>
          <p:cNvPr id="3" name="Subtitle 2">
            <a:extLst>
              <a:ext uri="{FF2B5EF4-FFF2-40B4-BE49-F238E27FC236}">
                <a16:creationId xmlns:a16="http://schemas.microsoft.com/office/drawing/2014/main" id="{542857C8-7415-FB4D-D700-4EC678C47385}"/>
              </a:ext>
            </a:extLst>
          </p:cNvPr>
          <p:cNvSpPr>
            <a:spLocks noGrp="1"/>
          </p:cNvSpPr>
          <p:nvPr>
            <p:ph type="subTitle" idx="1"/>
          </p:nvPr>
        </p:nvSpPr>
        <p:spPr>
          <a:xfrm>
            <a:off x="204217" y="2464417"/>
            <a:ext cx="11476650" cy="1633134"/>
          </a:xfrm>
        </p:spPr>
        <p:txBody>
          <a:bodyPr/>
          <a:lstStyle/>
          <a:p>
            <a:r>
              <a:rPr lang="en-US" sz="1800">
                <a:solidFill>
                  <a:schemeClr val="bg1"/>
                </a:solidFill>
              </a:rPr>
              <a:t>Jessica Larson Johnston, Cultural STAR Program Coordinator</a:t>
            </a:r>
          </a:p>
          <a:p>
            <a:r>
              <a:rPr lang="en-US" sz="1800">
                <a:solidFill>
                  <a:schemeClr val="bg1"/>
                </a:solidFill>
              </a:rPr>
              <a:t>Grace Bubel, Project Manager</a:t>
            </a:r>
          </a:p>
          <a:p>
            <a:r>
              <a:rPr lang="en-US" sz="1800">
                <a:solidFill>
                  <a:schemeClr val="bg1"/>
                </a:solidFill>
              </a:rPr>
              <a:t>Nancy Vang, Project Manager</a:t>
            </a:r>
          </a:p>
          <a:p>
            <a:r>
              <a:rPr lang="en-US" sz="1800">
                <a:solidFill>
                  <a:schemeClr val="bg1"/>
                </a:solidFill>
              </a:rPr>
              <a:t>Nya Hardaman, Project Manager</a:t>
            </a:r>
          </a:p>
          <a:p>
            <a:r>
              <a:rPr lang="en-US" sz="1800">
                <a:solidFill>
                  <a:schemeClr val="bg1"/>
                </a:solidFill>
              </a:rPr>
              <a:t>Melissa Doerscher, Management Assistant </a:t>
            </a:r>
          </a:p>
          <a:p>
            <a:r>
              <a:rPr lang="en-US" sz="1800">
                <a:solidFill>
                  <a:schemeClr val="bg1"/>
                </a:solidFill>
              </a:rPr>
              <a:t>Erin Lewis, Neighborhood STAR Program Coordinator</a:t>
            </a:r>
          </a:p>
        </p:txBody>
      </p:sp>
    </p:spTree>
    <p:extLst>
      <p:ext uri="{BB962C8B-B14F-4D97-AF65-F5344CB8AC3E}">
        <p14:creationId xmlns:p14="http://schemas.microsoft.com/office/powerpoint/2010/main" val="3346555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97E40-0425-4F6B-996C-DF40CDE29C1E}"/>
              </a:ext>
            </a:extLst>
          </p:cNvPr>
          <p:cNvSpPr>
            <a:spLocks noGrp="1"/>
          </p:cNvSpPr>
          <p:nvPr>
            <p:ph type="title"/>
          </p:nvPr>
        </p:nvSpPr>
        <p:spPr/>
        <p:txBody>
          <a:bodyPr/>
          <a:lstStyle/>
          <a:p>
            <a:r>
              <a:rPr lang="en-US" sz="2400"/>
              <a:t>CLOSE-OUT / 20% Remaining Payment</a:t>
            </a:r>
          </a:p>
        </p:txBody>
      </p:sp>
      <p:sp>
        <p:nvSpPr>
          <p:cNvPr id="3" name="Text Placeholder 2">
            <a:extLst>
              <a:ext uri="{FF2B5EF4-FFF2-40B4-BE49-F238E27FC236}">
                <a16:creationId xmlns:a16="http://schemas.microsoft.com/office/drawing/2014/main" id="{C01E85B8-FBAB-4C8E-AA4A-FFED48442CCC}"/>
              </a:ext>
            </a:extLst>
          </p:cNvPr>
          <p:cNvSpPr>
            <a:spLocks noGrp="1"/>
          </p:cNvSpPr>
          <p:nvPr>
            <p:ph type="body" idx="1"/>
          </p:nvPr>
        </p:nvSpPr>
        <p:spPr>
          <a:xfrm>
            <a:off x="717800" y="2048438"/>
            <a:ext cx="10609600" cy="3255978"/>
          </a:xfrm>
        </p:spPr>
        <p:txBody>
          <a:bodyPr/>
          <a:lstStyle/>
          <a:p>
            <a:pPr marL="0" indent="0">
              <a:buNone/>
            </a:pPr>
            <a:r>
              <a:rPr lang="en-US" sz="2000" b="1"/>
              <a:t>Required documentation, continued:</a:t>
            </a:r>
          </a:p>
          <a:p>
            <a:pPr marL="192405" lvl="1" indent="0">
              <a:lnSpc>
                <a:spcPct val="125000"/>
              </a:lnSpc>
              <a:buNone/>
            </a:pPr>
            <a:endParaRPr lang="en-US" sz="2000"/>
          </a:p>
          <a:p>
            <a:pPr marL="612775" lvl="1" indent="-420370">
              <a:lnSpc>
                <a:spcPct val="125000"/>
              </a:lnSpc>
              <a:buFont typeface="Wingdings" panose="05000000000000000000" pitchFamily="2" charset="2"/>
              <a:buChar char="q"/>
            </a:pPr>
            <a:r>
              <a:rPr lang="en-US" sz="2000" b="1"/>
              <a:t>Credit</a:t>
            </a:r>
            <a:r>
              <a:rPr lang="en-US" sz="2000"/>
              <a:t> </a:t>
            </a:r>
            <a:r>
              <a:rPr lang="en-US" sz="2000" b="1"/>
              <a:t>given to Cultural STAR funding</a:t>
            </a:r>
            <a:r>
              <a:rPr lang="en-US" sz="2000"/>
              <a:t>, such as:</a:t>
            </a:r>
          </a:p>
          <a:p>
            <a:pPr marL="1222375" lvl="2" indent="-422910">
              <a:lnSpc>
                <a:spcPct val="125000"/>
              </a:lnSpc>
              <a:buClrTx/>
              <a:buFont typeface="Wingdings" panose="05000000000000000000" pitchFamily="2" charset="2"/>
              <a:buChar char="q"/>
            </a:pPr>
            <a:r>
              <a:rPr lang="en-US"/>
              <a:t>Website print-out, program, promotional materials</a:t>
            </a:r>
          </a:p>
          <a:p>
            <a:pPr marL="612775" lvl="1" indent="-420370">
              <a:lnSpc>
                <a:spcPct val="125000"/>
              </a:lnSpc>
              <a:buClrTx/>
              <a:buFont typeface="Wingdings" panose="05000000000000000000" pitchFamily="2" charset="2"/>
              <a:buChar char="q"/>
            </a:pPr>
            <a:r>
              <a:rPr lang="en-US" sz="2000" b="1"/>
              <a:t>Completion of Final Report </a:t>
            </a:r>
            <a:r>
              <a:rPr lang="en-US" sz="2000"/>
              <a:t>in </a:t>
            </a:r>
            <a:r>
              <a:rPr lang="en-US" sz="2000" err="1"/>
              <a:t>ZoomGrants</a:t>
            </a:r>
            <a:endParaRPr lang="en-US" sz="2000"/>
          </a:p>
          <a:p>
            <a:pPr marL="612775" lvl="1" indent="-420370">
              <a:lnSpc>
                <a:spcPct val="125000"/>
              </a:lnSpc>
              <a:buFont typeface="Wingdings" panose="05000000000000000000" pitchFamily="2" charset="2"/>
              <a:buChar char="q"/>
            </a:pPr>
            <a:r>
              <a:rPr lang="en-US" sz="2000" b="1"/>
              <a:t>The STAR Grant shall be fully disbursed within ninety (90) days from the end of the Effective Dates of this Grant Agreement </a:t>
            </a:r>
            <a:r>
              <a:rPr lang="en-US" sz="2000"/>
              <a:t>(7/31/2027): </a:t>
            </a:r>
            <a:r>
              <a:rPr lang="en-US" sz="2000" b="1"/>
              <a:t>10/29/2027</a:t>
            </a:r>
          </a:p>
          <a:p>
            <a:pPr marL="612775" lvl="1" indent="-420370">
              <a:lnSpc>
                <a:spcPct val="125000"/>
              </a:lnSpc>
              <a:buFont typeface="Wingdings" panose="05000000000000000000" pitchFamily="2" charset="2"/>
              <a:buChar char="q"/>
            </a:pPr>
            <a:endParaRPr lang="en-US" sz="2000" b="1"/>
          </a:p>
          <a:p>
            <a:pPr marL="612775" lvl="1" indent="-420370">
              <a:lnSpc>
                <a:spcPct val="125000"/>
              </a:lnSpc>
              <a:buFont typeface="Wingdings" panose="05000000000000000000" pitchFamily="2" charset="2"/>
              <a:buChar char="q"/>
            </a:pPr>
            <a:endParaRPr lang="en-US" sz="2000" b="1"/>
          </a:p>
          <a:p>
            <a:pPr marL="192405" lvl="1" indent="0">
              <a:lnSpc>
                <a:spcPct val="125000"/>
              </a:lnSpc>
              <a:buNone/>
            </a:pPr>
            <a:endParaRPr lang="en-US" sz="2000" b="1"/>
          </a:p>
          <a:p>
            <a:pPr marL="192405" lvl="1" indent="0">
              <a:lnSpc>
                <a:spcPct val="125000"/>
              </a:lnSpc>
              <a:buNone/>
            </a:pPr>
            <a:endParaRPr lang="en-US" sz="2000" b="1"/>
          </a:p>
          <a:p>
            <a:pPr marL="186055" indent="0">
              <a:buNone/>
            </a:pPr>
            <a:endParaRPr lang="en-US" sz="2000"/>
          </a:p>
        </p:txBody>
      </p:sp>
    </p:spTree>
    <p:extLst>
      <p:ext uri="{BB962C8B-B14F-4D97-AF65-F5344CB8AC3E}">
        <p14:creationId xmlns:p14="http://schemas.microsoft.com/office/powerpoint/2010/main" val="2070340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1A8DF-EC9B-E319-280C-776883A9698B}"/>
              </a:ext>
            </a:extLst>
          </p:cNvPr>
          <p:cNvSpPr>
            <a:spLocks noGrp="1"/>
          </p:cNvSpPr>
          <p:nvPr>
            <p:ph type="title"/>
          </p:nvPr>
        </p:nvSpPr>
        <p:spPr>
          <a:xfrm>
            <a:off x="264229" y="1140071"/>
            <a:ext cx="11607457" cy="930000"/>
          </a:xfrm>
        </p:spPr>
        <p:txBody>
          <a:bodyPr/>
          <a:lstStyle/>
          <a:p>
            <a:r>
              <a:rPr lang="en-US" sz="3400"/>
              <a:t>Website has documents, logos, and other resources:</a:t>
            </a:r>
            <a:br>
              <a:rPr lang="en-US" sz="3400"/>
            </a:br>
            <a:r>
              <a:rPr lang="en-US" sz="3400"/>
              <a:t> </a:t>
            </a:r>
            <a:r>
              <a:rPr lang="en-US" sz="3400">
                <a:solidFill>
                  <a:srgbClr val="0563C1"/>
                </a:solidFill>
                <a:hlinkClick r:id="rId3"/>
              </a:rPr>
              <a:t>www.stpaul.gov/cultural-star</a:t>
            </a:r>
            <a:endParaRPr lang="en-US"/>
          </a:p>
        </p:txBody>
      </p:sp>
      <p:pic>
        <p:nvPicPr>
          <p:cNvPr id="3" name="Picture 2">
            <a:extLst>
              <a:ext uri="{FF2B5EF4-FFF2-40B4-BE49-F238E27FC236}">
                <a16:creationId xmlns:a16="http://schemas.microsoft.com/office/drawing/2014/main" id="{799A4B77-C61F-9B8B-AACB-F341401CCE48}"/>
              </a:ext>
            </a:extLst>
          </p:cNvPr>
          <p:cNvPicPr>
            <a:picLocks noChangeAspect="1"/>
          </p:cNvPicPr>
          <p:nvPr/>
        </p:nvPicPr>
        <p:blipFill>
          <a:blip r:embed="rId4"/>
          <a:stretch>
            <a:fillRect/>
          </a:stretch>
        </p:blipFill>
        <p:spPr>
          <a:xfrm>
            <a:off x="1265902" y="2315661"/>
            <a:ext cx="9672484" cy="4328323"/>
          </a:xfrm>
          <a:prstGeom prst="rect">
            <a:avLst/>
          </a:prstGeom>
        </p:spPr>
      </p:pic>
    </p:spTree>
    <p:extLst>
      <p:ext uri="{BB962C8B-B14F-4D97-AF65-F5344CB8AC3E}">
        <p14:creationId xmlns:p14="http://schemas.microsoft.com/office/powerpoint/2010/main" val="801200495"/>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BDA58-BE96-4E72-A7E0-214C7BB39D0B}"/>
              </a:ext>
            </a:extLst>
          </p:cNvPr>
          <p:cNvSpPr>
            <a:spLocks noGrp="1"/>
          </p:cNvSpPr>
          <p:nvPr>
            <p:ph type="title"/>
          </p:nvPr>
        </p:nvSpPr>
        <p:spPr>
          <a:xfrm>
            <a:off x="795104" y="1054993"/>
            <a:ext cx="10609600" cy="930000"/>
          </a:xfrm>
        </p:spPr>
        <p:txBody>
          <a:bodyPr/>
          <a:lstStyle/>
          <a:p>
            <a:r>
              <a:rPr lang="en-US"/>
              <a:t>CLOSE-OUT / 20% Remaining Payment</a:t>
            </a:r>
            <a:br>
              <a:rPr lang="en-US"/>
            </a:br>
            <a:r>
              <a:rPr lang="en-US"/>
              <a:t>Step by Step:</a:t>
            </a:r>
          </a:p>
        </p:txBody>
      </p:sp>
      <p:sp>
        <p:nvSpPr>
          <p:cNvPr id="7" name="Text Placeholder 6">
            <a:extLst>
              <a:ext uri="{FF2B5EF4-FFF2-40B4-BE49-F238E27FC236}">
                <a16:creationId xmlns:a16="http://schemas.microsoft.com/office/drawing/2014/main" id="{7D7D38CC-CABA-83F0-46BA-A4499E68CD35}"/>
              </a:ext>
            </a:extLst>
          </p:cNvPr>
          <p:cNvSpPr>
            <a:spLocks noGrp="1"/>
          </p:cNvSpPr>
          <p:nvPr>
            <p:ph type="body" idx="1"/>
          </p:nvPr>
        </p:nvSpPr>
        <p:spPr>
          <a:xfrm>
            <a:off x="864600" y="1980150"/>
            <a:ext cx="10609600" cy="3758400"/>
          </a:xfrm>
        </p:spPr>
        <p:txBody>
          <a:bodyPr/>
          <a:lstStyle/>
          <a:p>
            <a:pPr marL="608965" indent="-422910">
              <a:buFont typeface="Wingdings"/>
              <a:buChar char="q"/>
            </a:pPr>
            <a:r>
              <a:rPr lang="en-US" sz="2400"/>
              <a:t>Log in to your </a:t>
            </a:r>
            <a:r>
              <a:rPr lang="en-US" sz="2400" err="1"/>
              <a:t>ZoomGrants</a:t>
            </a:r>
            <a:r>
              <a:rPr lang="en-US" sz="2400"/>
              <a:t> account</a:t>
            </a:r>
            <a:endParaRPr lang="en-US"/>
          </a:p>
          <a:p>
            <a:pPr marL="608965" indent="-422910">
              <a:buFont typeface="Wingdings"/>
              <a:buChar char="q"/>
            </a:pPr>
            <a:r>
              <a:rPr lang="en-US" sz="2400"/>
              <a:t>Find your 2026 Cultural STAR application</a:t>
            </a:r>
          </a:p>
          <a:p>
            <a:pPr marL="608965" indent="-422910">
              <a:buFont typeface="Wingdings"/>
              <a:buChar char="q"/>
            </a:pPr>
            <a:r>
              <a:rPr lang="en-US" sz="2400"/>
              <a:t>Access the Final Report Tab</a:t>
            </a:r>
          </a:p>
          <a:p>
            <a:pPr marL="608965" indent="-422910">
              <a:buFont typeface="Wingdings"/>
              <a:buChar char="q"/>
            </a:pPr>
            <a:r>
              <a:rPr lang="en-US" sz="2400"/>
              <a:t>Complete the Report (your responses will automatically save as you move to the next question)</a:t>
            </a:r>
          </a:p>
          <a:p>
            <a:pPr marL="608965" indent="-422910">
              <a:buFont typeface="Wingdings"/>
              <a:buChar char="q"/>
            </a:pPr>
            <a:r>
              <a:rPr lang="en-US" sz="2400"/>
              <a:t>Upload close-out and expense documentation</a:t>
            </a:r>
          </a:p>
          <a:p>
            <a:pPr marL="608965" indent="-422910">
              <a:buFont typeface="Wingdings"/>
              <a:buChar char="q"/>
            </a:pPr>
            <a:r>
              <a:rPr lang="en-US" sz="2400"/>
              <a:t>Submit</a:t>
            </a:r>
          </a:p>
          <a:p>
            <a:pPr marL="608965" indent="-422910">
              <a:buFont typeface="Wingdings"/>
              <a:buChar char="q"/>
            </a:pPr>
            <a:r>
              <a:rPr lang="en-US" sz="2400"/>
              <a:t>For more information on how to submit the final report, please refer to </a:t>
            </a:r>
            <a:r>
              <a:rPr lang="en-US" sz="2400" err="1"/>
              <a:t>ZoomGrant’s</a:t>
            </a:r>
            <a:r>
              <a:rPr lang="en-US" sz="2400"/>
              <a:t> help guide here:</a:t>
            </a:r>
            <a:endParaRPr lang="en-US" sz="2400">
              <a:hlinkClick r:id="rId3"/>
            </a:endParaRPr>
          </a:p>
          <a:p>
            <a:pPr marL="1218565" lvl="1" indent="-422910">
              <a:buFont typeface="Wingdings"/>
              <a:buChar char="q"/>
            </a:pPr>
            <a:r>
              <a:rPr lang="en-US" sz="2000">
                <a:hlinkClick r:id="rId3"/>
              </a:rPr>
              <a:t>https://help.zoomgrants.com/index.php/zgu/approved-applicants-submitting-reports-invoices-and-adjustment-requests/</a:t>
            </a:r>
            <a:r>
              <a:rPr lang="en-US" sz="2000"/>
              <a:t> </a:t>
            </a:r>
          </a:p>
        </p:txBody>
      </p:sp>
    </p:spTree>
    <p:extLst>
      <p:ext uri="{BB962C8B-B14F-4D97-AF65-F5344CB8AC3E}">
        <p14:creationId xmlns:p14="http://schemas.microsoft.com/office/powerpoint/2010/main" val="3145726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AF609-C4CE-07CD-19B3-E94EC41851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31342-1CEF-5473-C976-D939AE324A43}"/>
              </a:ext>
            </a:extLst>
          </p:cNvPr>
          <p:cNvSpPr txBox="1">
            <a:spLocks noGrp="1"/>
          </p:cNvSpPr>
          <p:nvPr>
            <p:ph type="title"/>
          </p:nvPr>
        </p:nvSpPr>
        <p:spPr>
          <a:xfrm>
            <a:off x="726605" y="97816"/>
            <a:ext cx="10609600" cy="930005"/>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a:solidFill>
                  <a:schemeClr val="bg1"/>
                </a:solidFill>
              </a:rPr>
              <a:t>EXPENSE DOCUMENTATION</a:t>
            </a:r>
            <a:endParaRPr lang="en-US">
              <a:solidFill>
                <a:schemeClr val="bg1"/>
              </a:solidFill>
            </a:endParaRPr>
          </a:p>
        </p:txBody>
      </p:sp>
      <p:sp>
        <p:nvSpPr>
          <p:cNvPr id="8" name="TextBox 7">
            <a:extLst>
              <a:ext uri="{FF2B5EF4-FFF2-40B4-BE49-F238E27FC236}">
                <a16:creationId xmlns:a16="http://schemas.microsoft.com/office/drawing/2014/main" id="{6519D9A5-7156-52E9-A9D4-985FDD6AFFD5}"/>
              </a:ext>
            </a:extLst>
          </p:cNvPr>
          <p:cNvSpPr txBox="1"/>
          <p:nvPr/>
        </p:nvSpPr>
        <p:spPr>
          <a:xfrm>
            <a:off x="1200978" y="1518478"/>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0" name="TextBox 9">
            <a:extLst>
              <a:ext uri="{FF2B5EF4-FFF2-40B4-BE49-F238E27FC236}">
                <a16:creationId xmlns:a16="http://schemas.microsoft.com/office/drawing/2014/main" id="{6338F2AA-B650-3309-E992-887DEAB83CAE}"/>
              </a:ext>
            </a:extLst>
          </p:cNvPr>
          <p:cNvSpPr txBox="1"/>
          <p:nvPr/>
        </p:nvSpPr>
        <p:spPr>
          <a:xfrm>
            <a:off x="673652" y="1176131"/>
            <a:ext cx="10849112" cy="70480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ea typeface="Calibri"/>
                <a:cs typeface="Calibri"/>
              </a:rPr>
              <a:t>What we look for at Closeout – Expense Documentation</a:t>
            </a:r>
          </a:p>
          <a:p>
            <a:endParaRPr lang="en-US" b="1">
              <a:ea typeface="Calibri"/>
              <a:cs typeface="Calibri"/>
            </a:endParaRPr>
          </a:p>
          <a:p>
            <a:pPr marL="285750" indent="-285750">
              <a:buFont typeface="Wingdings"/>
              <a:buChar char="q"/>
            </a:pPr>
            <a:r>
              <a:rPr lang="en-US" sz="2000">
                <a:ea typeface="Calibri"/>
                <a:cs typeface="Calibri"/>
              </a:rPr>
              <a:t>Do the expenses fall into the budget categories that were allocated in the contract? (Found in Exhibit A, Statement of Work).</a:t>
            </a:r>
          </a:p>
          <a:p>
            <a:pPr marL="742950" lvl="1" indent="-285750">
              <a:buFont typeface="Arial"/>
              <a:buChar char="•"/>
            </a:pPr>
            <a:r>
              <a:rPr lang="en-US" sz="2000">
                <a:ea typeface="Calibri"/>
                <a:cs typeface="Calibri"/>
              </a:rPr>
              <a:t>Note that the $ amounts can differ from what's in the contract, but no new budget categories can be added upon closing out.</a:t>
            </a:r>
          </a:p>
          <a:p>
            <a:pPr marL="742950" lvl="1" indent="-285750">
              <a:buFont typeface="Arial"/>
              <a:buChar char="•"/>
            </a:pPr>
            <a:endParaRPr lang="en-US" sz="2000">
              <a:ea typeface="Calibri"/>
              <a:cs typeface="Calibri"/>
            </a:endParaRPr>
          </a:p>
          <a:p>
            <a:pPr marL="285750" indent="-285750">
              <a:buFont typeface="Wingdings"/>
              <a:buChar char="q"/>
            </a:pPr>
            <a:r>
              <a:rPr lang="en-US" sz="2000">
                <a:ea typeface="Calibri"/>
                <a:cs typeface="Calibri"/>
              </a:rPr>
              <a:t>Does each expense document list a date within the contract period? (Found on the first page of the official contract, "Effective Dates") 8/1/26 - 7/31/27</a:t>
            </a:r>
          </a:p>
          <a:p>
            <a:pPr marL="285750" indent="-285750">
              <a:buFont typeface="Wingdings"/>
              <a:buChar char="q"/>
            </a:pPr>
            <a:endParaRPr lang="en-US" sz="2000">
              <a:ea typeface="Calibri"/>
              <a:cs typeface="Calibri"/>
            </a:endParaRPr>
          </a:p>
          <a:p>
            <a:pPr marL="285750" indent="-285750">
              <a:buFont typeface="Wingdings"/>
              <a:buChar char="q"/>
            </a:pPr>
            <a:r>
              <a:rPr lang="en-US" sz="2000">
                <a:ea typeface="Calibri"/>
                <a:cs typeface="Calibri"/>
              </a:rPr>
              <a:t>Does each expense document have a corresponding document showing proof of payment?</a:t>
            </a:r>
          </a:p>
          <a:p>
            <a:pPr marL="285750" indent="-285750">
              <a:buFont typeface="Wingdings"/>
              <a:buChar char="q"/>
            </a:pPr>
            <a:endParaRPr lang="en-US" sz="2000">
              <a:ea typeface="Calibri"/>
              <a:cs typeface="Calibri"/>
            </a:endParaRPr>
          </a:p>
          <a:p>
            <a:pPr marL="285750" indent="-285750">
              <a:buFont typeface="Wingdings"/>
              <a:buChar char="q"/>
            </a:pPr>
            <a:r>
              <a:rPr lang="en-US" sz="2000">
                <a:ea typeface="Calibri"/>
                <a:cs typeface="Calibri"/>
              </a:rPr>
              <a:t>Is proof of payment clear? (e.g., if you send a bank statement, are the relevant payments noted/highlighted?)</a:t>
            </a:r>
          </a:p>
          <a:p>
            <a:pPr marL="285750" indent="-285750">
              <a:buFont typeface="Wingdings"/>
              <a:buChar char="q"/>
            </a:pPr>
            <a:endParaRPr lang="en-US" sz="2000">
              <a:ea typeface="Calibri"/>
              <a:cs typeface="Calibri"/>
            </a:endParaRPr>
          </a:p>
          <a:p>
            <a:pPr marL="285750" indent="-285750">
              <a:buFont typeface="Wingdings"/>
              <a:buChar char="q"/>
            </a:pPr>
            <a:r>
              <a:rPr lang="en-US" sz="2000">
                <a:ea typeface="Calibri"/>
                <a:cs typeface="Calibri"/>
              </a:rPr>
              <a:t>When combined, do all expenses total at least the grant amount?</a:t>
            </a:r>
          </a:p>
          <a:p>
            <a:pPr marL="742950" lvl="1" indent="-285750">
              <a:buFont typeface="Arial"/>
              <a:buChar char="•"/>
            </a:pPr>
            <a:endParaRPr lang="en-US" sz="2000">
              <a:ea typeface="Calibri"/>
              <a:cs typeface="Calibri"/>
            </a:endParaRPr>
          </a:p>
          <a:p>
            <a:pPr marL="742950" lvl="1" indent="-285750">
              <a:buFont typeface="Arial"/>
              <a:buChar char="•"/>
            </a:pPr>
            <a:endParaRPr lang="en-US" sz="2000">
              <a:ea typeface="Calibri"/>
              <a:cs typeface="Calibri"/>
            </a:endParaRPr>
          </a:p>
          <a:p>
            <a:pPr marL="742950" lvl="1" indent="-285750">
              <a:buFont typeface="Arial"/>
              <a:buChar char="•"/>
            </a:pPr>
            <a:endParaRPr lang="en-US">
              <a:ea typeface="Calibri"/>
              <a:cs typeface="Calibri"/>
            </a:endParaRPr>
          </a:p>
          <a:p>
            <a:pPr marL="742950" lvl="1" indent="-285750">
              <a:buFont typeface="Arial"/>
              <a:buChar char="•"/>
            </a:pPr>
            <a:endParaRPr lang="en-US">
              <a:ea typeface="Calibri"/>
              <a:cs typeface="Calibri"/>
            </a:endParaRPr>
          </a:p>
          <a:p>
            <a:pPr marL="742950" lvl="1" indent="-285750">
              <a:buFont typeface="Arial"/>
              <a:buChar char="•"/>
            </a:pPr>
            <a:endParaRPr lang="en-US">
              <a:ea typeface="Calibri"/>
              <a:cs typeface="Calibri"/>
            </a:endParaRPr>
          </a:p>
          <a:p>
            <a:pPr marL="742950" lvl="1" indent="-285750">
              <a:buFont typeface="Arial"/>
              <a:buChar char="•"/>
            </a:pPr>
            <a:endParaRPr lang="en-US">
              <a:ea typeface="Calibri"/>
              <a:cs typeface="Calibri"/>
            </a:endParaRPr>
          </a:p>
          <a:p>
            <a:pPr marL="742950" lvl="1" indent="-285750">
              <a:buFont typeface="Arial"/>
              <a:buChar char="•"/>
            </a:pPr>
            <a:endParaRPr lang="en-US">
              <a:ea typeface="Calibri"/>
              <a:cs typeface="Calibri"/>
            </a:endParaRPr>
          </a:p>
        </p:txBody>
      </p:sp>
    </p:spTree>
    <p:extLst>
      <p:ext uri="{BB962C8B-B14F-4D97-AF65-F5344CB8AC3E}">
        <p14:creationId xmlns:p14="http://schemas.microsoft.com/office/powerpoint/2010/main" val="3227602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88316-D9F1-0C01-0FDB-B046493683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23B765-CD36-B7D8-4C03-8E64BD6ADF71}"/>
              </a:ext>
            </a:extLst>
          </p:cNvPr>
          <p:cNvSpPr>
            <a:spLocks noGrp="1"/>
          </p:cNvSpPr>
          <p:nvPr>
            <p:ph type="title"/>
          </p:nvPr>
        </p:nvSpPr>
        <p:spPr>
          <a:xfrm>
            <a:off x="1233401" y="2322564"/>
            <a:ext cx="8010700" cy="1101819"/>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5400">
                <a:solidFill>
                  <a:schemeClr val="bg1"/>
                </a:solidFill>
              </a:rPr>
              <a:t>     Tips &amp; Reminders</a:t>
            </a:r>
          </a:p>
        </p:txBody>
      </p:sp>
    </p:spTree>
    <p:extLst>
      <p:ext uri="{BB962C8B-B14F-4D97-AF65-F5344CB8AC3E}">
        <p14:creationId xmlns:p14="http://schemas.microsoft.com/office/powerpoint/2010/main" val="2137175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2CBE7-5EF8-1C49-62AE-45D0BF15DB8C}"/>
              </a:ext>
            </a:extLst>
          </p:cNvPr>
          <p:cNvSpPr>
            <a:spLocks noGrp="1"/>
          </p:cNvSpPr>
          <p:nvPr>
            <p:ph type="title"/>
          </p:nvPr>
        </p:nvSpPr>
        <p:spPr/>
        <p:txBody>
          <a:bodyPr/>
          <a:lstStyle/>
          <a:p>
            <a:r>
              <a:rPr lang="en-US">
                <a:cs typeface="Calibri Light"/>
              </a:rPr>
              <a:t>Tips for closing out</a:t>
            </a:r>
            <a:endParaRPr lang="en-US"/>
          </a:p>
        </p:txBody>
      </p:sp>
      <p:sp>
        <p:nvSpPr>
          <p:cNvPr id="3" name="Text Placeholder 2">
            <a:extLst>
              <a:ext uri="{FF2B5EF4-FFF2-40B4-BE49-F238E27FC236}">
                <a16:creationId xmlns:a16="http://schemas.microsoft.com/office/drawing/2014/main" id="{0AEDA2BD-B384-4B79-EDDF-E6BF863D50E2}"/>
              </a:ext>
            </a:extLst>
          </p:cNvPr>
          <p:cNvSpPr>
            <a:spLocks noGrp="1"/>
          </p:cNvSpPr>
          <p:nvPr>
            <p:ph type="body" idx="1"/>
          </p:nvPr>
        </p:nvSpPr>
        <p:spPr/>
        <p:txBody>
          <a:bodyPr/>
          <a:lstStyle/>
          <a:p>
            <a:pPr marL="1218565" lvl="1" indent="-342900">
              <a:spcBef>
                <a:spcPts val="1000"/>
              </a:spcBef>
              <a:buFont typeface="Wingdings"/>
              <a:buChar char="q"/>
            </a:pPr>
            <a:r>
              <a:rPr lang="en-US" sz="2000"/>
              <a:t>Where possible, charge larger expenses to the grant. This results in fewer documents to send your PM and less time for your PM to review everything.</a:t>
            </a:r>
            <a:endParaRPr lang="en-US"/>
          </a:p>
          <a:p>
            <a:pPr marL="1405255" lvl="2" indent="0">
              <a:spcBef>
                <a:spcPts val="1000"/>
              </a:spcBef>
              <a:buNone/>
            </a:pPr>
            <a:r>
              <a:rPr lang="en-US" sz="1400"/>
              <a:t>e.g., charging a facility expense to the grant, then submitting the invoice and proof of payment. This can save time in comparison to gathering and submitted numerous documents for small expenses.</a:t>
            </a:r>
          </a:p>
          <a:p>
            <a:pPr marL="1138555" lvl="1" indent="-342900">
              <a:spcBef>
                <a:spcPts val="1000"/>
              </a:spcBef>
              <a:buFont typeface="Wingdings"/>
              <a:buChar char="q"/>
            </a:pPr>
            <a:r>
              <a:rPr lang="en-US" sz="2000"/>
              <a:t>If your project is over, we encourage you to close out and not wait until the 10/29/27 deadline to submit your closeout documentation. STAR staff manages hundreds of projects and reviewing closeouts can be time consuming. If you are eager for your remaining grant funds, close out as soon as you can. </a:t>
            </a:r>
            <a:endParaRPr lang="en-US"/>
          </a:p>
        </p:txBody>
      </p:sp>
    </p:spTree>
    <p:extLst>
      <p:ext uri="{BB962C8B-B14F-4D97-AF65-F5344CB8AC3E}">
        <p14:creationId xmlns:p14="http://schemas.microsoft.com/office/powerpoint/2010/main" val="3421367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FF47-DF12-8282-DBF8-64A5356F0013}"/>
              </a:ext>
            </a:extLst>
          </p:cNvPr>
          <p:cNvSpPr>
            <a:spLocks noGrp="1"/>
          </p:cNvSpPr>
          <p:nvPr>
            <p:ph type="title"/>
          </p:nvPr>
        </p:nvSpPr>
        <p:spPr>
          <a:xfrm>
            <a:off x="717800" y="1385000"/>
            <a:ext cx="10609600" cy="5049217"/>
          </a:xfrm>
        </p:spPr>
        <p:txBody>
          <a:bodyPr/>
          <a:lstStyle/>
          <a:p>
            <a:r>
              <a:rPr lang="en-US"/>
              <a:t>RESOURCES!</a:t>
            </a:r>
          </a:p>
        </p:txBody>
      </p:sp>
      <p:sp>
        <p:nvSpPr>
          <p:cNvPr id="3" name="Text Placeholder 2">
            <a:extLst>
              <a:ext uri="{FF2B5EF4-FFF2-40B4-BE49-F238E27FC236}">
                <a16:creationId xmlns:a16="http://schemas.microsoft.com/office/drawing/2014/main" id="{DFF33623-83A8-6022-A392-AE4529A6253D}"/>
              </a:ext>
            </a:extLst>
          </p:cNvPr>
          <p:cNvSpPr>
            <a:spLocks noGrp="1"/>
          </p:cNvSpPr>
          <p:nvPr>
            <p:ph type="body" idx="1"/>
          </p:nvPr>
        </p:nvSpPr>
        <p:spPr/>
        <p:txBody>
          <a:bodyPr/>
          <a:lstStyle/>
          <a:p>
            <a:pPr marL="186055" indent="0">
              <a:buNone/>
            </a:pPr>
            <a:r>
              <a:rPr lang="en-US"/>
              <a:t>A sample contract, statement of work, insurance requirements, and other </a:t>
            </a:r>
            <a:r>
              <a:rPr lang="en-US" err="1"/>
              <a:t>resour</a:t>
            </a:r>
            <a:r>
              <a:rPr lang="en-US"/>
              <a:t>ce documents can be found online!</a:t>
            </a:r>
          </a:p>
          <a:p>
            <a:pPr marL="186055" indent="0">
              <a:buNone/>
            </a:pPr>
            <a:endParaRPr lang="en-US"/>
          </a:p>
          <a:p>
            <a:pPr marL="186055" indent="0">
              <a:buNone/>
            </a:pPr>
            <a:endParaRPr lang="en-US"/>
          </a:p>
          <a:p>
            <a:pPr marL="186055" indent="0">
              <a:buNone/>
            </a:pPr>
            <a:r>
              <a:rPr lang="en-US">
                <a:hlinkClick r:id="rId2"/>
              </a:rPr>
              <a:t>2026 Cultural STAR Recipients</a:t>
            </a:r>
            <a:endParaRPr lang="en-US"/>
          </a:p>
          <a:p>
            <a:pPr marL="186055" indent="0">
              <a:buNone/>
            </a:pPr>
            <a:endParaRPr lang="en-US"/>
          </a:p>
          <a:p>
            <a:pPr marL="186055" indent="0">
              <a:buNone/>
            </a:pPr>
            <a:endParaRPr lang="en-US"/>
          </a:p>
        </p:txBody>
      </p:sp>
    </p:spTree>
    <p:extLst>
      <p:ext uri="{BB962C8B-B14F-4D97-AF65-F5344CB8AC3E}">
        <p14:creationId xmlns:p14="http://schemas.microsoft.com/office/powerpoint/2010/main" val="2833389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B5AFC-96B6-9B4E-82A9-C70DAF35044C}"/>
              </a:ext>
            </a:extLst>
          </p:cNvPr>
          <p:cNvSpPr>
            <a:spLocks noGrp="1"/>
          </p:cNvSpPr>
          <p:nvPr>
            <p:ph type="title"/>
          </p:nvPr>
        </p:nvSpPr>
        <p:spPr>
          <a:xfrm>
            <a:off x="682200" y="223384"/>
            <a:ext cx="10827600" cy="930000"/>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a:t>Cultural STAR Staff</a:t>
            </a:r>
          </a:p>
        </p:txBody>
      </p:sp>
      <p:sp>
        <p:nvSpPr>
          <p:cNvPr id="3" name="Text Placeholder 2">
            <a:extLst>
              <a:ext uri="{FF2B5EF4-FFF2-40B4-BE49-F238E27FC236}">
                <a16:creationId xmlns:a16="http://schemas.microsoft.com/office/drawing/2014/main" id="{C07C3287-F915-BE42-90E1-D6DCAD02C8A4}"/>
              </a:ext>
            </a:extLst>
          </p:cNvPr>
          <p:cNvSpPr>
            <a:spLocks noGrp="1"/>
          </p:cNvSpPr>
          <p:nvPr>
            <p:ph type="body" idx="1"/>
          </p:nvPr>
        </p:nvSpPr>
        <p:spPr>
          <a:xfrm>
            <a:off x="682198" y="839337"/>
            <a:ext cx="5275601" cy="517932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84785" indent="0">
              <a:buNone/>
            </a:pPr>
            <a:r>
              <a:rPr lang="en-US" sz="2000" b="1"/>
              <a:t>Cultural STAR Coordinator</a:t>
            </a:r>
            <a:r>
              <a:rPr lang="en-US" sz="2000"/>
              <a:t>:</a:t>
            </a:r>
            <a:endParaRPr lang="en-US"/>
          </a:p>
          <a:p>
            <a:pPr marL="184785" indent="0">
              <a:buNone/>
            </a:pPr>
            <a:r>
              <a:rPr lang="en-US" sz="2000"/>
              <a:t>Jessica Larson Johnston</a:t>
            </a:r>
          </a:p>
          <a:p>
            <a:pPr marL="184785" indent="0">
              <a:buNone/>
            </a:pPr>
            <a:r>
              <a:rPr lang="en-US" sz="2000"/>
              <a:t>651-266-8654</a:t>
            </a:r>
            <a:br>
              <a:rPr lang="en-US" sz="2000"/>
            </a:br>
            <a:r>
              <a:rPr lang="en-US" sz="2000">
                <a:hlinkClick r:id="rId3"/>
              </a:rPr>
              <a:t>jessica.larson.johnston@ci.stpaul.mn.us</a:t>
            </a:r>
            <a:endParaRPr lang="en-US" sz="2000"/>
          </a:p>
          <a:p>
            <a:pPr marL="184785" indent="0">
              <a:buNone/>
            </a:pPr>
            <a:r>
              <a:rPr lang="en-US" sz="2000">
                <a:hlinkClick r:id="rId4"/>
              </a:rPr>
              <a:t>ped-culturalstar@ci.stpaul.mn.us</a:t>
            </a:r>
            <a:endParaRPr lang="en-US" sz="2000"/>
          </a:p>
          <a:p>
            <a:pPr marL="184785" indent="0">
              <a:buNone/>
            </a:pPr>
            <a:endParaRPr lang="en-US" sz="2000"/>
          </a:p>
          <a:p>
            <a:pPr marL="186055" indent="0">
              <a:buNone/>
            </a:pPr>
            <a:endParaRPr lang="en-US" sz="2667"/>
          </a:p>
          <a:p>
            <a:pPr marL="184785" indent="0">
              <a:buNone/>
            </a:pPr>
            <a:endParaRPr lang="en-US" sz="2000"/>
          </a:p>
        </p:txBody>
      </p:sp>
      <p:sp>
        <p:nvSpPr>
          <p:cNvPr id="5" name="Text Placeholder 2">
            <a:extLst>
              <a:ext uri="{FF2B5EF4-FFF2-40B4-BE49-F238E27FC236}">
                <a16:creationId xmlns:a16="http://schemas.microsoft.com/office/drawing/2014/main" id="{C7EAF678-5D5C-4553-1DDC-DC484175CD66}"/>
              </a:ext>
            </a:extLst>
          </p:cNvPr>
          <p:cNvSpPr txBox="1">
            <a:spLocks/>
          </p:cNvSpPr>
          <p:nvPr/>
        </p:nvSpPr>
        <p:spPr>
          <a:xfrm>
            <a:off x="682198" y="2826327"/>
            <a:ext cx="5275601" cy="392545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85415" indent="0">
              <a:buNone/>
            </a:pPr>
            <a:r>
              <a:rPr lang="en-US" sz="2000" b="1"/>
              <a:t>Project Managers</a:t>
            </a:r>
            <a:r>
              <a:rPr lang="en-US" sz="2000"/>
              <a:t>:</a:t>
            </a:r>
          </a:p>
          <a:p>
            <a:pPr marL="185415" indent="0">
              <a:buNone/>
            </a:pPr>
            <a:r>
              <a:rPr lang="en-US" sz="2000"/>
              <a:t>Nya Hardaman</a:t>
            </a:r>
          </a:p>
          <a:p>
            <a:pPr marL="185415" indent="0">
              <a:buNone/>
            </a:pPr>
            <a:r>
              <a:rPr lang="en-US" sz="2000"/>
              <a:t>651-266-6703</a:t>
            </a:r>
            <a:br>
              <a:rPr lang="en-US" sz="2000"/>
            </a:br>
            <a:r>
              <a:rPr lang="en-US" sz="2000">
                <a:hlinkClick r:id="rId3"/>
              </a:rPr>
              <a:t>nya.hardaman@ci.stpaul.mn.us</a:t>
            </a:r>
            <a:br>
              <a:rPr lang="en-US" sz="2000"/>
            </a:br>
            <a:br>
              <a:rPr lang="en-US" sz="2000"/>
            </a:br>
            <a:r>
              <a:rPr lang="en-US" sz="2000"/>
              <a:t>Grace Bubel</a:t>
            </a:r>
            <a:br>
              <a:rPr lang="en-US" sz="2000"/>
            </a:br>
            <a:r>
              <a:rPr lang="en-US" sz="2000"/>
              <a:t>651-266-6433</a:t>
            </a:r>
            <a:br>
              <a:rPr lang="en-US" sz="2000"/>
            </a:br>
            <a:r>
              <a:rPr lang="en-US" sz="2000">
                <a:hlinkClick r:id="rId5"/>
              </a:rPr>
              <a:t>grace.bubel@ci.stpaul.mn.us</a:t>
            </a:r>
            <a:br>
              <a:rPr lang="en-US" sz="2000"/>
            </a:br>
            <a:br>
              <a:rPr lang="en-US" sz="2000"/>
            </a:br>
            <a:r>
              <a:rPr lang="en-US" sz="2000">
                <a:latin typeface="Open Sans" panose="020B0606030504020204" pitchFamily="34" charset="0"/>
                <a:ea typeface="Open Sans" panose="020B0606030504020204" pitchFamily="34" charset="0"/>
                <a:cs typeface="Open Sans" panose="020B0606030504020204" pitchFamily="34" charset="0"/>
              </a:rPr>
              <a:t>Nancy Vang</a:t>
            </a:r>
            <a:br>
              <a:rPr lang="en-US" sz="2000">
                <a:latin typeface="Open Sans" panose="020B0606030504020204" pitchFamily="34" charset="0"/>
                <a:ea typeface="Open Sans" panose="020B0606030504020204" pitchFamily="34" charset="0"/>
                <a:cs typeface="Open Sans" panose="020B0606030504020204" pitchFamily="34" charset="0"/>
              </a:rPr>
            </a:br>
            <a:r>
              <a:rPr lang="en-US" sz="2000">
                <a:latin typeface="Open Sans" panose="020B0606030504020204" pitchFamily="34" charset="0"/>
                <a:ea typeface="Open Sans" panose="020B0606030504020204" pitchFamily="34" charset="0"/>
                <a:cs typeface="Open Sans" panose="020B0606030504020204" pitchFamily="34" charset="0"/>
              </a:rPr>
              <a:t>651-266-6474</a:t>
            </a:r>
            <a:br>
              <a:rPr lang="en-US" sz="2000">
                <a:latin typeface="Open Sans" panose="020B0606030504020204" pitchFamily="34" charset="0"/>
                <a:ea typeface="Open Sans" panose="020B0606030504020204" pitchFamily="34" charset="0"/>
                <a:cs typeface="Open Sans" panose="020B0606030504020204" pitchFamily="34" charset="0"/>
              </a:rPr>
            </a:br>
            <a:r>
              <a:rPr lang="en-US" sz="2000">
                <a:latin typeface="Open Sans" panose="020B0606030504020204" pitchFamily="34" charset="0"/>
                <a:ea typeface="Open Sans" panose="020B0606030504020204" pitchFamily="34" charset="0"/>
                <a:cs typeface="Open Sans" panose="020B0606030504020204" pitchFamily="34" charset="0"/>
                <a:hlinkClick r:id="rId6"/>
              </a:rPr>
              <a:t>nancy.vang@ci.stpaul.mn.us</a:t>
            </a:r>
            <a:r>
              <a:rPr lang="en-US" sz="2000">
                <a:latin typeface="Open Sans" panose="020B0606030504020204" pitchFamily="34" charset="0"/>
                <a:ea typeface="Open Sans" panose="020B0606030504020204" pitchFamily="34" charset="0"/>
                <a:cs typeface="Open Sans" panose="020B0606030504020204" pitchFamily="34" charset="0"/>
              </a:rPr>
              <a:t> </a:t>
            </a:r>
          </a:p>
          <a:p>
            <a:pPr marL="185415" indent="0">
              <a:buNone/>
            </a:pPr>
            <a:br>
              <a:rPr lang="en-US" sz="2000"/>
            </a:br>
            <a:endParaRPr lang="en-US" sz="2000"/>
          </a:p>
          <a:p>
            <a:pPr marL="185415" indent="0">
              <a:buFont typeface="Open Sans"/>
              <a:buNone/>
            </a:pPr>
            <a:endParaRPr lang="en-US" sz="2000"/>
          </a:p>
          <a:p>
            <a:pPr marL="185415" indent="0">
              <a:buFont typeface="Open Sans"/>
              <a:buNone/>
            </a:pPr>
            <a:endParaRPr lang="en-US" sz="2000"/>
          </a:p>
          <a:p>
            <a:pPr marL="185415" indent="0">
              <a:buFont typeface="Open Sans"/>
              <a:buNone/>
            </a:pPr>
            <a:endParaRPr lang="en-US" sz="2000"/>
          </a:p>
          <a:p>
            <a:pPr marL="186262" indent="0">
              <a:buFont typeface="Open Sans"/>
              <a:buNone/>
            </a:pPr>
            <a:endParaRPr lang="en-US" sz="2667"/>
          </a:p>
          <a:p>
            <a:pPr marL="185415" indent="0">
              <a:buFont typeface="Open Sans"/>
              <a:buNone/>
            </a:pPr>
            <a:endParaRPr lang="en-US" sz="2000"/>
          </a:p>
        </p:txBody>
      </p:sp>
      <p:pic>
        <p:nvPicPr>
          <p:cNvPr id="8" name="Picture 7">
            <a:extLst>
              <a:ext uri="{FF2B5EF4-FFF2-40B4-BE49-F238E27FC236}">
                <a16:creationId xmlns:a16="http://schemas.microsoft.com/office/drawing/2014/main" id="{2263C4CC-AC6A-0E00-CF10-0C16CDC07A68}"/>
              </a:ext>
            </a:extLst>
          </p:cNvPr>
          <p:cNvPicPr>
            <a:picLocks noChangeAspect="1"/>
          </p:cNvPicPr>
          <p:nvPr/>
        </p:nvPicPr>
        <p:blipFill>
          <a:blip r:embed="rId7"/>
          <a:stretch>
            <a:fillRect/>
          </a:stretch>
        </p:blipFill>
        <p:spPr>
          <a:xfrm>
            <a:off x="6472239" y="691169"/>
            <a:ext cx="4184441" cy="2853211"/>
          </a:xfrm>
          <a:prstGeom prst="rect">
            <a:avLst/>
          </a:prstGeom>
          <a:scene3d>
            <a:camera prst="orthographicFront"/>
            <a:lightRig rig="threePt" dir="t"/>
          </a:scene3d>
          <a:sp3d contourW="63500"/>
        </p:spPr>
      </p:pic>
      <p:sp>
        <p:nvSpPr>
          <p:cNvPr id="10" name="TextBox 9">
            <a:extLst>
              <a:ext uri="{FF2B5EF4-FFF2-40B4-BE49-F238E27FC236}">
                <a16:creationId xmlns:a16="http://schemas.microsoft.com/office/drawing/2014/main" id="{A1050DFD-91DB-6B39-5AE9-6DB340A57738}"/>
              </a:ext>
            </a:extLst>
          </p:cNvPr>
          <p:cNvSpPr txBox="1"/>
          <p:nvPr/>
        </p:nvSpPr>
        <p:spPr>
          <a:xfrm>
            <a:off x="5849311" y="3886586"/>
            <a:ext cx="6131022" cy="2939266"/>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b="1">
                <a:latin typeface="Open Sans"/>
                <a:ea typeface="Open Sans"/>
                <a:cs typeface="Open Sans"/>
              </a:rPr>
              <a:t>Neighborhood STAR Coordinator</a:t>
            </a:r>
            <a:r>
              <a:rPr lang="en-US" sz="1850">
                <a:latin typeface="Open Sans"/>
                <a:ea typeface="Open Sans"/>
                <a:cs typeface="Open Sans"/>
              </a:rPr>
              <a:t>:</a:t>
            </a:r>
            <a:br>
              <a:rPr lang="en-US" sz="1850">
                <a:latin typeface="Open Sans" panose="020B0606030504020204" pitchFamily="34" charset="0"/>
                <a:ea typeface="Open Sans" panose="020B0606030504020204" pitchFamily="34" charset="0"/>
                <a:cs typeface="Open Sans" panose="020B0606030504020204" pitchFamily="34" charset="0"/>
              </a:rPr>
            </a:br>
            <a:r>
              <a:rPr lang="en-US" sz="1850">
                <a:latin typeface="Open Sans"/>
                <a:ea typeface="Open Sans"/>
                <a:cs typeface="Open Sans"/>
              </a:rPr>
              <a:t>Erin Lewis</a:t>
            </a:r>
            <a:endParaRPr lang="en-US"/>
          </a:p>
          <a:p>
            <a:r>
              <a:rPr lang="en-US" sz="1850">
                <a:latin typeface="Open Sans"/>
                <a:ea typeface="Open Sans"/>
                <a:cs typeface="Open Sans"/>
              </a:rPr>
              <a:t>651-266-6634</a:t>
            </a:r>
            <a:br>
              <a:rPr lang="en-US" sz="1850">
                <a:latin typeface="Open Sans" panose="020B0606030504020204" pitchFamily="34" charset="0"/>
                <a:ea typeface="Open Sans" panose="020B0606030504020204" pitchFamily="34" charset="0"/>
                <a:cs typeface="Open Sans" panose="020B0606030504020204" pitchFamily="34" charset="0"/>
              </a:rPr>
            </a:br>
            <a:r>
              <a:rPr lang="en-US" sz="1850">
                <a:latin typeface="Open Sans"/>
                <a:ea typeface="Open Sans"/>
                <a:cs typeface="Open Sans"/>
                <a:hlinkClick r:id="rId8"/>
              </a:rPr>
              <a:t>erin.lewis@ci.stpaul.mn.us</a:t>
            </a:r>
          </a:p>
          <a:p>
            <a:endParaRPr lang="en-US" sz="1850">
              <a:latin typeface="Open Sans"/>
              <a:ea typeface="Open Sans"/>
              <a:cs typeface="Open Sans"/>
            </a:endParaRPr>
          </a:p>
          <a:p>
            <a:r>
              <a:rPr lang="en-US" sz="1850" b="1">
                <a:latin typeface="Open Sans"/>
                <a:ea typeface="Open Sans"/>
                <a:cs typeface="Open Sans"/>
              </a:rPr>
              <a:t>Management Assistant </a:t>
            </a:r>
          </a:p>
          <a:p>
            <a:r>
              <a:rPr lang="en-US" sz="1850">
                <a:latin typeface="Open Sans"/>
                <a:ea typeface="Open Sans"/>
                <a:cs typeface="Open Sans"/>
              </a:rPr>
              <a:t>Melissa </a:t>
            </a:r>
            <a:r>
              <a:rPr lang="en-US" sz="1850" err="1">
                <a:latin typeface="Open Sans"/>
                <a:ea typeface="Open Sans"/>
                <a:cs typeface="Open Sans"/>
              </a:rPr>
              <a:t>Doerscher</a:t>
            </a:r>
            <a:endParaRPr lang="en-US" sz="1850">
              <a:latin typeface="Open Sans"/>
              <a:ea typeface="Open Sans"/>
              <a:cs typeface="Open Sans"/>
            </a:endParaRPr>
          </a:p>
          <a:p>
            <a:r>
              <a:rPr lang="en-US" sz="1850">
                <a:latin typeface="Open Sans"/>
                <a:ea typeface="Open Sans"/>
                <a:cs typeface="Open Sans"/>
              </a:rPr>
              <a:t>651-266-6615</a:t>
            </a:r>
          </a:p>
          <a:p>
            <a:r>
              <a:rPr lang="en-US" sz="1850">
                <a:latin typeface="Open Sans"/>
                <a:ea typeface="Open Sans"/>
                <a:cs typeface="Open Sans"/>
                <a:hlinkClick r:id="rId9"/>
              </a:rPr>
              <a:t>Melissa.Doerscher@ci.stpaul.mn.us</a:t>
            </a:r>
            <a:endParaRPr lang="en-US" sz="1850">
              <a:latin typeface="Open Sans"/>
              <a:ea typeface="Open Sans"/>
              <a:cs typeface="Open Sans"/>
            </a:endParaRPr>
          </a:p>
          <a:p>
            <a:endParaRPr lang="en-US" sz="1850">
              <a:latin typeface="Open Sans"/>
              <a:ea typeface="Open Sans"/>
              <a:cs typeface="Open Sans"/>
            </a:endParaRPr>
          </a:p>
        </p:txBody>
      </p:sp>
      <p:pic>
        <p:nvPicPr>
          <p:cNvPr id="6" name="Picture 5">
            <a:extLst>
              <a:ext uri="{FF2B5EF4-FFF2-40B4-BE49-F238E27FC236}">
                <a16:creationId xmlns:a16="http://schemas.microsoft.com/office/drawing/2014/main" id="{1E660BDC-9617-3DC0-8D08-389959E96C33}"/>
              </a:ext>
            </a:extLst>
          </p:cNvPr>
          <p:cNvPicPr>
            <a:picLocks noChangeAspect="1"/>
          </p:cNvPicPr>
          <p:nvPr/>
        </p:nvPicPr>
        <p:blipFill>
          <a:blip r:embed="rId10"/>
          <a:stretch>
            <a:fillRect/>
          </a:stretch>
        </p:blipFill>
        <p:spPr>
          <a:xfrm>
            <a:off x="6364917" y="647424"/>
            <a:ext cx="4404582" cy="2942167"/>
          </a:xfrm>
          <a:prstGeom prst="rect">
            <a:avLst/>
          </a:prstGeom>
        </p:spPr>
      </p:pic>
    </p:spTree>
    <p:extLst>
      <p:ext uri="{BB962C8B-B14F-4D97-AF65-F5344CB8AC3E}">
        <p14:creationId xmlns:p14="http://schemas.microsoft.com/office/powerpoint/2010/main" val="2923734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F4914-DFA4-4D5B-3087-32B82209EF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07A00-3666-8440-79DB-1283E8029496}"/>
              </a:ext>
            </a:extLst>
          </p:cNvPr>
          <p:cNvSpPr>
            <a:spLocks noGrp="1"/>
          </p:cNvSpPr>
          <p:nvPr>
            <p:ph type="title"/>
          </p:nvPr>
        </p:nvSpPr>
        <p:spPr>
          <a:xfrm>
            <a:off x="1233401" y="2322564"/>
            <a:ext cx="8010700" cy="1101819"/>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5400">
                <a:solidFill>
                  <a:schemeClr val="bg1"/>
                </a:solidFill>
              </a:rPr>
              <a:t>     Questions?</a:t>
            </a:r>
          </a:p>
        </p:txBody>
      </p:sp>
    </p:spTree>
    <p:extLst>
      <p:ext uri="{BB962C8B-B14F-4D97-AF65-F5344CB8AC3E}">
        <p14:creationId xmlns:p14="http://schemas.microsoft.com/office/powerpoint/2010/main" val="3781533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625270-609D-4EFE-BE2E-53B198A3B05D}"/>
              </a:ext>
            </a:extLst>
          </p:cNvPr>
          <p:cNvSpPr>
            <a:spLocks noGrp="1"/>
          </p:cNvSpPr>
          <p:nvPr>
            <p:ph type="title"/>
          </p:nvPr>
        </p:nvSpPr>
        <p:spPr>
          <a:xfrm>
            <a:off x="1233400" y="2107265"/>
            <a:ext cx="9725200" cy="2281764"/>
          </a:xfr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3200">
                <a:solidFill>
                  <a:schemeClr val="bg1"/>
                </a:solidFill>
              </a:rPr>
              <a:t>Thank you! </a:t>
            </a:r>
            <a:br>
              <a:rPr lang="en-US" sz="3200"/>
            </a:br>
            <a:r>
              <a:rPr lang="en-US" sz="3200">
                <a:solidFill>
                  <a:schemeClr val="bg1"/>
                </a:solidFill>
              </a:rPr>
              <a:t>We look forward to working with you on your STAR projects</a:t>
            </a:r>
          </a:p>
        </p:txBody>
      </p:sp>
    </p:spTree>
    <p:extLst>
      <p:ext uri="{BB962C8B-B14F-4D97-AF65-F5344CB8AC3E}">
        <p14:creationId xmlns:p14="http://schemas.microsoft.com/office/powerpoint/2010/main" val="4215185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BF46F-77D9-55B0-2DF2-FD9A91DB6A8A}"/>
              </a:ext>
            </a:extLst>
          </p:cNvPr>
          <p:cNvSpPr>
            <a:spLocks noGrp="1"/>
          </p:cNvSpPr>
          <p:nvPr>
            <p:ph type="title"/>
          </p:nvPr>
        </p:nvSpPr>
        <p:spPr>
          <a:xfrm>
            <a:off x="1127567" y="776831"/>
            <a:ext cx="9725200" cy="3568301"/>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4250">
                <a:solidFill>
                  <a:schemeClr val="bg1"/>
                </a:solidFill>
              </a:rPr>
              <a:t>Introductions – STAR staff</a:t>
            </a:r>
            <a:br>
              <a:rPr lang="en-US" sz="4250">
                <a:solidFill>
                  <a:schemeClr val="bg1"/>
                </a:solidFill>
              </a:rPr>
            </a:br>
            <a:br>
              <a:rPr lang="en-US" sz="4250">
                <a:solidFill>
                  <a:schemeClr val="bg1"/>
                </a:solidFill>
              </a:rPr>
            </a:br>
            <a:r>
              <a:rPr lang="en-US" sz="4250">
                <a:solidFill>
                  <a:schemeClr val="bg1"/>
                </a:solidFill>
              </a:rPr>
              <a:t>Awardees, please introduce yourselves in the chat!</a:t>
            </a:r>
            <a:endParaRPr lang="en-US">
              <a:solidFill>
                <a:schemeClr val="bg1"/>
              </a:solidFill>
            </a:endParaRPr>
          </a:p>
        </p:txBody>
      </p:sp>
    </p:spTree>
    <p:extLst>
      <p:ext uri="{BB962C8B-B14F-4D97-AF65-F5344CB8AC3E}">
        <p14:creationId xmlns:p14="http://schemas.microsoft.com/office/powerpoint/2010/main" val="3078121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ECF20-9E41-A45C-122D-8C6E33101A9E}"/>
              </a:ext>
            </a:extLst>
          </p:cNvPr>
          <p:cNvSpPr>
            <a:spLocks noGrp="1"/>
          </p:cNvSpPr>
          <p:nvPr>
            <p:ph type="title"/>
          </p:nvPr>
        </p:nvSpPr>
        <p:spPr/>
        <p:txBody>
          <a:bodyPr/>
          <a:lstStyle/>
          <a:p>
            <a:r>
              <a:rPr lang="en-US"/>
              <a:t>AGENDA</a:t>
            </a:r>
          </a:p>
        </p:txBody>
      </p:sp>
      <p:sp>
        <p:nvSpPr>
          <p:cNvPr id="3" name="Text Placeholder 2">
            <a:extLst>
              <a:ext uri="{FF2B5EF4-FFF2-40B4-BE49-F238E27FC236}">
                <a16:creationId xmlns:a16="http://schemas.microsoft.com/office/drawing/2014/main" id="{C2E08811-E3CF-7393-EBC0-13D3AE1F5504}"/>
              </a:ext>
            </a:extLst>
          </p:cNvPr>
          <p:cNvSpPr>
            <a:spLocks noGrp="1"/>
          </p:cNvSpPr>
          <p:nvPr>
            <p:ph type="body" idx="1"/>
          </p:nvPr>
        </p:nvSpPr>
        <p:spPr/>
        <p:txBody>
          <a:bodyPr/>
          <a:lstStyle/>
          <a:p>
            <a:pPr marL="608965" indent="-422910"/>
            <a:r>
              <a:rPr lang="en-US"/>
              <a:t>Introductions</a:t>
            </a:r>
          </a:p>
          <a:p>
            <a:pPr marL="608965" indent="-422910"/>
            <a:r>
              <a:rPr lang="en-US"/>
              <a:t>Types of Projects</a:t>
            </a:r>
          </a:p>
          <a:p>
            <a:pPr marL="608965" indent="-422910"/>
            <a:r>
              <a:rPr lang="en-US"/>
              <a:t>Working with a project manager</a:t>
            </a:r>
          </a:p>
          <a:p>
            <a:pPr marL="608965" indent="-422910"/>
            <a:r>
              <a:rPr lang="en-US"/>
              <a:t>Getting under contract</a:t>
            </a:r>
          </a:p>
          <a:p>
            <a:pPr marL="608965" indent="-422910"/>
            <a:r>
              <a:rPr lang="en-US"/>
              <a:t>Registering as a vendor – </a:t>
            </a:r>
            <a:r>
              <a:rPr lang="en-US" err="1"/>
              <a:t>PaymentWorks</a:t>
            </a:r>
            <a:endParaRPr lang="en-US"/>
          </a:p>
          <a:p>
            <a:pPr marL="608965" indent="-422910"/>
            <a:r>
              <a:rPr lang="en-US"/>
              <a:t>Closing out your project</a:t>
            </a:r>
          </a:p>
          <a:p>
            <a:pPr marL="608965" indent="-422910"/>
            <a:r>
              <a:rPr lang="en-US"/>
              <a:t>Tips + Reminders</a:t>
            </a:r>
          </a:p>
          <a:p>
            <a:pPr marL="608965" indent="-422910"/>
            <a:r>
              <a:rPr lang="en-US"/>
              <a:t>Contact Information</a:t>
            </a:r>
          </a:p>
          <a:p>
            <a:pPr marL="608965" indent="-422910"/>
            <a:r>
              <a:rPr lang="en-US"/>
              <a:t>Q &amp; A</a:t>
            </a:r>
          </a:p>
          <a:p>
            <a:pPr marL="608965" indent="-422910"/>
            <a:endParaRPr lang="en-US"/>
          </a:p>
          <a:p>
            <a:pPr marL="608965" indent="-422910"/>
            <a:endParaRPr lang="en-US"/>
          </a:p>
          <a:p>
            <a:pPr marL="608965" indent="-422910"/>
            <a:endParaRPr lang="en-US"/>
          </a:p>
        </p:txBody>
      </p:sp>
    </p:spTree>
    <p:extLst>
      <p:ext uri="{BB962C8B-B14F-4D97-AF65-F5344CB8AC3E}">
        <p14:creationId xmlns:p14="http://schemas.microsoft.com/office/powerpoint/2010/main" val="3114354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D2FFA-84ED-C883-83FA-463DC657A0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09603-9BAF-0B76-A0BD-456BA416631C}"/>
              </a:ext>
            </a:extLst>
          </p:cNvPr>
          <p:cNvSpPr>
            <a:spLocks noGrp="1"/>
          </p:cNvSpPr>
          <p:nvPr>
            <p:ph type="title"/>
          </p:nvPr>
        </p:nvSpPr>
        <p:spPr>
          <a:xfrm>
            <a:off x="1233401" y="2322564"/>
            <a:ext cx="8010700" cy="1101819"/>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5400">
                <a:solidFill>
                  <a:schemeClr val="bg1"/>
                </a:solidFill>
              </a:rPr>
              <a:t>Project Types</a:t>
            </a:r>
          </a:p>
        </p:txBody>
      </p:sp>
    </p:spTree>
    <p:extLst>
      <p:ext uri="{BB962C8B-B14F-4D97-AF65-F5344CB8AC3E}">
        <p14:creationId xmlns:p14="http://schemas.microsoft.com/office/powerpoint/2010/main" val="1244090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Rectangle 1">
            <a:extLst>
              <a:ext uri="{FF2B5EF4-FFF2-40B4-BE49-F238E27FC236}">
                <a16:creationId xmlns:a16="http://schemas.microsoft.com/office/drawing/2014/main" id="{855A056B-CE43-4B1E-911C-D5EB959804C8}"/>
              </a:ext>
            </a:extLst>
          </p:cNvPr>
          <p:cNvSpPr/>
          <p:nvPr/>
        </p:nvSpPr>
        <p:spPr>
          <a:xfrm>
            <a:off x="498324" y="2270276"/>
            <a:ext cx="7220856" cy="4330094"/>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Google Shape;114;p30"/>
          <p:cNvSpPr txBox="1">
            <a:spLocks noGrp="1"/>
          </p:cNvSpPr>
          <p:nvPr>
            <p:ph type="subTitle" idx="1"/>
          </p:nvPr>
        </p:nvSpPr>
        <p:spPr>
          <a:xfrm>
            <a:off x="7715500" y="449320"/>
            <a:ext cx="4282800" cy="616800"/>
          </a:xfrm>
          <a:prstGeom prst="rect">
            <a:avLst/>
          </a:prstGeom>
          <a:noFill/>
          <a:ln>
            <a:noFill/>
          </a:ln>
        </p:spPr>
        <p:txBody>
          <a:bodyPr spcFirstLastPara="1" vert="horz" wrap="square" lIns="121900" tIns="121900" rIns="121900" bIns="121900" rtlCol="0" anchor="ctr" anchorCtr="0">
            <a:noAutofit/>
          </a:bodyPr>
          <a:lstStyle/>
          <a:p>
            <a:pPr marL="0" indent="0" algn="r">
              <a:buNone/>
            </a:pPr>
            <a:r>
              <a:rPr lang="en">
                <a:solidFill>
                  <a:srgbClr val="FFFFFF"/>
                </a:solidFill>
              </a:rPr>
              <a:t>City of Saint Paul</a:t>
            </a:r>
            <a:endParaRPr>
              <a:solidFill>
                <a:srgbClr val="FFFFFF"/>
              </a:solidFill>
            </a:endParaRPr>
          </a:p>
        </p:txBody>
      </p:sp>
      <p:sp>
        <p:nvSpPr>
          <p:cNvPr id="115" name="Google Shape;115;p30"/>
          <p:cNvSpPr txBox="1">
            <a:spLocks noGrp="1"/>
          </p:cNvSpPr>
          <p:nvPr>
            <p:ph type="title"/>
          </p:nvPr>
        </p:nvSpPr>
        <p:spPr>
          <a:xfrm>
            <a:off x="717800" y="1385000"/>
            <a:ext cx="10609600" cy="930000"/>
          </a:xfrm>
          <a:prstGeom prst="rect">
            <a:avLst/>
          </a:prstGeom>
        </p:spPr>
        <p:txBody>
          <a:bodyPr spcFirstLastPara="1" vert="horz" wrap="square" lIns="121900" tIns="121900" rIns="121900" bIns="121900" rtlCol="0" anchor="t" anchorCtr="0">
            <a:noAutofit/>
          </a:bodyPr>
          <a:lstStyle/>
          <a:p>
            <a:r>
              <a:rPr lang="en-US"/>
              <a:t>Three Project Types – TWO Contract types</a:t>
            </a:r>
            <a:endParaRPr/>
          </a:p>
        </p:txBody>
      </p:sp>
      <p:sp>
        <p:nvSpPr>
          <p:cNvPr id="11" name="Oval 10">
            <a:extLst>
              <a:ext uri="{FF2B5EF4-FFF2-40B4-BE49-F238E27FC236}">
                <a16:creationId xmlns:a16="http://schemas.microsoft.com/office/drawing/2014/main" id="{F26DC3A7-9735-4E5E-803A-58EDE44CC48E}"/>
              </a:ext>
            </a:extLst>
          </p:cNvPr>
          <p:cNvSpPr/>
          <p:nvPr/>
        </p:nvSpPr>
        <p:spPr>
          <a:xfrm>
            <a:off x="913342" y="2555583"/>
            <a:ext cx="3224616" cy="2732464"/>
          </a:xfrm>
          <a:prstGeom prst="ellipse">
            <a:avLst/>
          </a:prstGeom>
          <a:solidFill>
            <a:srgbClr val="209BCC"/>
          </a:solidFill>
          <a:ln>
            <a:solidFill>
              <a:srgbClr val="197C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Open Sans" panose="020B0606030504020204" pitchFamily="34" charset="0"/>
                <a:ea typeface="Open Sans" panose="020B0606030504020204" pitchFamily="34" charset="0"/>
                <a:cs typeface="Open Sans" panose="020B0606030504020204" pitchFamily="34" charset="0"/>
              </a:rPr>
              <a:t>SPECIAL PROJECTS</a:t>
            </a:r>
          </a:p>
          <a:p>
            <a:pPr algn="ctr"/>
            <a:endParaRPr lang="en-US" b="1">
              <a:latin typeface="Open Sans" panose="020B0606030504020204" pitchFamily="34" charset="0"/>
              <a:ea typeface="Open Sans" panose="020B0606030504020204" pitchFamily="34" charset="0"/>
              <a:cs typeface="Open Sans" panose="020B0606030504020204" pitchFamily="34" charset="0"/>
            </a:endParaRPr>
          </a:p>
          <a:p>
            <a:pPr algn="ctr"/>
            <a:r>
              <a:rPr lang="en-US" b="1">
                <a:latin typeface="Open Sans" panose="020B0606030504020204" pitchFamily="34" charset="0"/>
                <a:ea typeface="Open Sans" panose="020B0606030504020204" pitchFamily="34" charset="0"/>
                <a:cs typeface="Open Sans" panose="020B0606030504020204" pitchFamily="34" charset="0"/>
              </a:rPr>
              <a:t>Quality arts activities, in any discipline</a:t>
            </a:r>
          </a:p>
        </p:txBody>
      </p:sp>
      <p:sp>
        <p:nvSpPr>
          <p:cNvPr id="13" name="Oval 12">
            <a:extLst>
              <a:ext uri="{FF2B5EF4-FFF2-40B4-BE49-F238E27FC236}">
                <a16:creationId xmlns:a16="http://schemas.microsoft.com/office/drawing/2014/main" id="{0E60841A-ED97-40C7-AAA2-5305B6C62E0F}"/>
              </a:ext>
            </a:extLst>
          </p:cNvPr>
          <p:cNvSpPr/>
          <p:nvPr/>
        </p:nvSpPr>
        <p:spPr>
          <a:xfrm>
            <a:off x="4137958" y="2555583"/>
            <a:ext cx="3224616" cy="2656264"/>
          </a:xfrm>
          <a:prstGeom prst="ellipse">
            <a:avLst/>
          </a:prstGeom>
          <a:solidFill>
            <a:srgbClr val="ED6934"/>
          </a:solidFill>
          <a:ln>
            <a:solidFill>
              <a:srgbClr val="B43F1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Open Sans"/>
                <a:ea typeface="Open Sans"/>
                <a:cs typeface="Open Sans"/>
              </a:rPr>
              <a:t>Capacity Building Projects</a:t>
            </a:r>
            <a:endParaRPr lang="en-US" b="1">
              <a:latin typeface="Open Sans" panose="020B0606030504020204" pitchFamily="34" charset="0"/>
              <a:ea typeface="Open Sans" panose="020B0606030504020204" pitchFamily="34" charset="0"/>
              <a:cs typeface="Open Sans" panose="020B0606030504020204" pitchFamily="34" charset="0"/>
            </a:endParaRPr>
          </a:p>
          <a:p>
            <a:pPr algn="ctr"/>
            <a:endParaRPr lang="en-US" b="1">
              <a:latin typeface="Open Sans" panose="020B0606030504020204" pitchFamily="34" charset="0"/>
              <a:ea typeface="Open Sans" panose="020B0606030504020204" pitchFamily="34" charset="0"/>
              <a:cs typeface="Open Sans" panose="020B0606030504020204" pitchFamily="34" charset="0"/>
            </a:endParaRPr>
          </a:p>
          <a:p>
            <a:pPr algn="ctr"/>
            <a:r>
              <a:rPr lang="en-US" b="1">
                <a:latin typeface="Open Sans" panose="020B0606030504020204" pitchFamily="34" charset="0"/>
                <a:ea typeface="Open Sans" panose="020B0606030504020204" pitchFamily="34" charset="0"/>
                <a:cs typeface="Open Sans" panose="020B0606030504020204" pitchFamily="34" charset="0"/>
              </a:rPr>
              <a:t>Activities to strengthen, grow and develop an organization</a:t>
            </a:r>
          </a:p>
        </p:txBody>
      </p:sp>
      <p:sp>
        <p:nvSpPr>
          <p:cNvPr id="14" name="Oval 13">
            <a:extLst>
              <a:ext uri="{FF2B5EF4-FFF2-40B4-BE49-F238E27FC236}">
                <a16:creationId xmlns:a16="http://schemas.microsoft.com/office/drawing/2014/main" id="{9D950001-6064-4132-9DD1-1B0EE46CD574}"/>
              </a:ext>
            </a:extLst>
          </p:cNvPr>
          <p:cNvSpPr/>
          <p:nvPr/>
        </p:nvSpPr>
        <p:spPr>
          <a:xfrm>
            <a:off x="8054044" y="2557006"/>
            <a:ext cx="3325357" cy="2796735"/>
          </a:xfrm>
          <a:prstGeom prst="ellipse">
            <a:avLst/>
          </a:prstGeom>
          <a:solidFill>
            <a:srgbClr val="53BA6C"/>
          </a:solidFill>
          <a:ln>
            <a:solidFill>
              <a:srgbClr val="3686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Open Sans" panose="020B0606030504020204" pitchFamily="34" charset="0"/>
                <a:ea typeface="Open Sans" panose="020B0606030504020204" pitchFamily="34" charset="0"/>
                <a:cs typeface="Open Sans" panose="020B0606030504020204" pitchFamily="34" charset="0"/>
              </a:rPr>
              <a:t>CAPITAL PROJECTS</a:t>
            </a:r>
          </a:p>
          <a:p>
            <a:pPr algn="ctr"/>
            <a:endParaRPr lang="en-US" b="1">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b="1">
                <a:solidFill>
                  <a:schemeClr val="bg1"/>
                </a:solidFill>
                <a:latin typeface="Open Sans" panose="020B0606030504020204" pitchFamily="34" charset="0"/>
                <a:ea typeface="Open Sans" panose="020B0606030504020204" pitchFamily="34" charset="0"/>
                <a:cs typeface="Open Sans" panose="020B0606030504020204" pitchFamily="34" charset="0"/>
              </a:rPr>
              <a:t>Physical improvements, permanently installed equipment, </a:t>
            </a:r>
          </a:p>
          <a:p>
            <a:pPr algn="ctr"/>
            <a:r>
              <a:rPr lang="en-US" b="1">
                <a:solidFill>
                  <a:schemeClr val="bg1"/>
                </a:solidFill>
                <a:latin typeface="Open Sans" panose="020B0606030504020204" pitchFamily="34" charset="0"/>
                <a:ea typeface="Open Sans" panose="020B0606030504020204" pitchFamily="34" charset="0"/>
                <a:cs typeface="Open Sans" panose="020B0606030504020204" pitchFamily="34" charset="0"/>
              </a:rPr>
              <a:t>public art</a:t>
            </a:r>
          </a:p>
        </p:txBody>
      </p:sp>
      <p:sp>
        <p:nvSpPr>
          <p:cNvPr id="6" name="TextBox 5">
            <a:extLst>
              <a:ext uri="{FF2B5EF4-FFF2-40B4-BE49-F238E27FC236}">
                <a16:creationId xmlns:a16="http://schemas.microsoft.com/office/drawing/2014/main" id="{9A7D8F68-5571-49D4-9E75-CA4C47F8B165}"/>
              </a:ext>
            </a:extLst>
          </p:cNvPr>
          <p:cNvSpPr txBox="1"/>
          <p:nvPr/>
        </p:nvSpPr>
        <p:spPr>
          <a:xfrm>
            <a:off x="784376" y="5368471"/>
            <a:ext cx="654110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t>This orientation session focuses on the contract and payment process for Special Projects and Capacity Building projects </a:t>
            </a:r>
            <a:r>
              <a:rPr lang="en-US" sz="2400" b="1"/>
              <a:t>ONLY</a:t>
            </a:r>
            <a:endParaRPr lang="en-US"/>
          </a:p>
        </p:txBody>
      </p:sp>
      <p:sp>
        <p:nvSpPr>
          <p:cNvPr id="4" name="TextBox 3">
            <a:extLst>
              <a:ext uri="{FF2B5EF4-FFF2-40B4-BE49-F238E27FC236}">
                <a16:creationId xmlns:a16="http://schemas.microsoft.com/office/drawing/2014/main" id="{FAA60718-8BF5-D12D-391A-E3A689BC7DD2}"/>
              </a:ext>
            </a:extLst>
          </p:cNvPr>
          <p:cNvSpPr txBox="1"/>
          <p:nvPr/>
        </p:nvSpPr>
        <p:spPr>
          <a:xfrm>
            <a:off x="8202083" y="5598583"/>
            <a:ext cx="38735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*If you have a capital project, your project manager will reach out to you separately to go over contracting.</a:t>
            </a:r>
            <a:endParaRPr lang="en-US"/>
          </a:p>
        </p:txBody>
      </p:sp>
    </p:spTree>
    <p:extLst>
      <p:ext uri="{BB962C8B-B14F-4D97-AF65-F5344CB8AC3E}">
        <p14:creationId xmlns:p14="http://schemas.microsoft.com/office/powerpoint/2010/main" val="775734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BEC09-4F15-AB61-536E-BEBCC6B3BF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B0EDF-C0ED-C1D9-69F4-3932A25C9F48}"/>
              </a:ext>
            </a:extLst>
          </p:cNvPr>
          <p:cNvSpPr>
            <a:spLocks noGrp="1"/>
          </p:cNvSpPr>
          <p:nvPr>
            <p:ph type="title"/>
          </p:nvPr>
        </p:nvSpPr>
        <p:spPr>
          <a:xfrm>
            <a:off x="1233401" y="2322564"/>
            <a:ext cx="8010700" cy="1101819"/>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5400">
                <a:solidFill>
                  <a:schemeClr val="bg1"/>
                </a:solidFill>
              </a:rPr>
              <a:t>Working with a </a:t>
            </a:r>
            <a:br>
              <a:rPr lang="en-US" sz="5400">
                <a:solidFill>
                  <a:schemeClr val="bg1"/>
                </a:solidFill>
              </a:rPr>
            </a:br>
            <a:r>
              <a:rPr lang="en-US" sz="5400">
                <a:solidFill>
                  <a:schemeClr val="bg1"/>
                </a:solidFill>
              </a:rPr>
              <a:t>Project Manager</a:t>
            </a:r>
          </a:p>
        </p:txBody>
      </p:sp>
    </p:spTree>
    <p:extLst>
      <p:ext uri="{BB962C8B-B14F-4D97-AF65-F5344CB8AC3E}">
        <p14:creationId xmlns:p14="http://schemas.microsoft.com/office/powerpoint/2010/main" val="1931737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E4C81-A10E-8578-8374-54FF950DD763}"/>
              </a:ext>
            </a:extLst>
          </p:cNvPr>
          <p:cNvSpPr>
            <a:spLocks noGrp="1"/>
          </p:cNvSpPr>
          <p:nvPr>
            <p:ph type="title"/>
          </p:nvPr>
        </p:nvSpPr>
        <p:spPr/>
        <p:txBody>
          <a:bodyPr/>
          <a:lstStyle/>
          <a:p>
            <a:r>
              <a:rPr lang="en-US"/>
              <a:t>Project Management</a:t>
            </a:r>
          </a:p>
        </p:txBody>
      </p:sp>
      <p:sp>
        <p:nvSpPr>
          <p:cNvPr id="3" name="Text Placeholder 2">
            <a:extLst>
              <a:ext uri="{FF2B5EF4-FFF2-40B4-BE49-F238E27FC236}">
                <a16:creationId xmlns:a16="http://schemas.microsoft.com/office/drawing/2014/main" id="{F9A00648-53F3-2F28-3EC1-8E3B91B08FF8}"/>
              </a:ext>
            </a:extLst>
          </p:cNvPr>
          <p:cNvSpPr>
            <a:spLocks noGrp="1"/>
          </p:cNvSpPr>
          <p:nvPr>
            <p:ph type="body" idx="1"/>
          </p:nvPr>
        </p:nvSpPr>
        <p:spPr/>
        <p:txBody>
          <a:bodyPr/>
          <a:lstStyle/>
          <a:p>
            <a:pPr marL="608965" indent="-422910"/>
            <a:r>
              <a:rPr lang="en-US" sz="2400"/>
              <a:t>Each awarded project will be assigned a </a:t>
            </a:r>
            <a:r>
              <a:rPr lang="en-US" sz="2400" b="1"/>
              <a:t>Project Manager</a:t>
            </a:r>
            <a:r>
              <a:rPr lang="en-US" sz="2400"/>
              <a:t>.</a:t>
            </a:r>
          </a:p>
          <a:p>
            <a:pPr marL="608965" indent="-422910"/>
            <a:endParaRPr lang="en-US" sz="2400"/>
          </a:p>
          <a:p>
            <a:pPr marL="608965" indent="-422910"/>
            <a:r>
              <a:rPr lang="en-US" sz="2400"/>
              <a:t>Your Project Manager will be your </a:t>
            </a:r>
            <a:r>
              <a:rPr lang="en-US" sz="2400" b="1"/>
              <a:t>main point of contact</a:t>
            </a:r>
            <a:r>
              <a:rPr lang="en-US" sz="2400"/>
              <a:t> for getting under contract, receiving your 80% advance, closing out your project, receiving your final payment, and providing support and assistance as needed throughout the life of your project.</a:t>
            </a:r>
          </a:p>
          <a:p>
            <a:pPr marL="608965" indent="-422910"/>
            <a:endParaRPr lang="en-US" sz="2400"/>
          </a:p>
          <a:p>
            <a:pPr marL="608965" indent="-422910"/>
            <a:r>
              <a:rPr lang="en-US" sz="2400"/>
              <a:t>Your Project Manager will be in touch with you soon to get started on the steps needed to get your </a:t>
            </a:r>
            <a:r>
              <a:rPr lang="en-US" sz="2400" b="1"/>
              <a:t>project under contract</a:t>
            </a:r>
            <a:r>
              <a:rPr lang="en-US" sz="2400"/>
              <a:t>. </a:t>
            </a:r>
          </a:p>
          <a:p>
            <a:pPr marL="608965" indent="-422910"/>
            <a:endParaRPr lang="en-US" sz="2400"/>
          </a:p>
          <a:p>
            <a:pPr marL="608965" indent="-422910"/>
            <a:endParaRPr lang="en-US" sz="2400"/>
          </a:p>
        </p:txBody>
      </p:sp>
    </p:spTree>
    <p:extLst>
      <p:ext uri="{BB962C8B-B14F-4D97-AF65-F5344CB8AC3E}">
        <p14:creationId xmlns:p14="http://schemas.microsoft.com/office/powerpoint/2010/main" val="658218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E88A5-6255-4E8B-8C54-E59A4171A7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49FFC7-8F9C-FB3E-4B81-55B52774035B}"/>
              </a:ext>
            </a:extLst>
          </p:cNvPr>
          <p:cNvSpPr>
            <a:spLocks noGrp="1"/>
          </p:cNvSpPr>
          <p:nvPr>
            <p:ph type="title"/>
          </p:nvPr>
        </p:nvSpPr>
        <p:spPr>
          <a:xfrm>
            <a:off x="1233401" y="2322564"/>
            <a:ext cx="8010700" cy="1101819"/>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5400">
                <a:solidFill>
                  <a:schemeClr val="bg1"/>
                </a:solidFill>
              </a:rPr>
              <a:t>Contracting</a:t>
            </a:r>
            <a:endParaRPr lang="en-US"/>
          </a:p>
        </p:txBody>
      </p:sp>
    </p:spTree>
    <p:extLst>
      <p:ext uri="{BB962C8B-B14F-4D97-AF65-F5344CB8AC3E}">
        <p14:creationId xmlns:p14="http://schemas.microsoft.com/office/powerpoint/2010/main" val="12251586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ity of Saint Paul 2021">
      <a:dk1>
        <a:srgbClr val="071D49"/>
      </a:dk1>
      <a:lt1>
        <a:srgbClr val="FFFFFF"/>
      </a:lt1>
      <a:dk2>
        <a:srgbClr val="454142"/>
      </a:dk2>
      <a:lt2>
        <a:srgbClr val="D7D2CB"/>
      </a:lt2>
      <a:accent1>
        <a:srgbClr val="1D57A5"/>
      </a:accent1>
      <a:accent2>
        <a:srgbClr val="A1224E"/>
      </a:accent2>
      <a:accent3>
        <a:srgbClr val="D7D2CB"/>
      </a:accent3>
      <a:accent4>
        <a:srgbClr val="F1B434"/>
      </a:accent4>
      <a:accent5>
        <a:srgbClr val="071D49"/>
      </a:accent5>
      <a:accent6>
        <a:srgbClr val="A9C23F"/>
      </a:accent6>
      <a:hlink>
        <a:srgbClr val="000000"/>
      </a:hlink>
      <a:folHlink>
        <a:srgbClr val="B62655"/>
      </a:folHlink>
    </a:clrScheme>
    <a:fontScheme name="COSP 2021">
      <a:majorFont>
        <a:latin typeface="Red Hat Text Medium"/>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633270A577B084EAEDB4438986CC596" ma:contentTypeVersion="18" ma:contentTypeDescription="Create a new document." ma:contentTypeScope="" ma:versionID="1ed02d42be24e5d4dd2e6a79a254c501">
  <xsd:schema xmlns:xsd="http://www.w3.org/2001/XMLSchema" xmlns:xs="http://www.w3.org/2001/XMLSchema" xmlns:p="http://schemas.microsoft.com/office/2006/metadata/properties" xmlns:ns1="http://schemas.microsoft.com/sharepoint/v3" xmlns:ns2="8c133a86-583d-4f42-9d73-9512980150b9" xmlns:ns3="ca1c673c-5ca3-4a05-9f09-f15bea49d2c4" targetNamespace="http://schemas.microsoft.com/office/2006/metadata/properties" ma:root="true" ma:fieldsID="594e6348229862ed13ddefa46835872b" ns1:_="" ns2:_="" ns3:_="">
    <xsd:import namespace="http://schemas.microsoft.com/sharepoint/v3"/>
    <xsd:import namespace="8c133a86-583d-4f42-9d73-9512980150b9"/>
    <xsd:import namespace="ca1c673c-5ca3-4a05-9f09-f15bea49d2c4"/>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133a86-583d-4f42-9d73-9512980150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e6fa08e-94ad-4838-b240-0b9edb7c1f5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1c673c-5ca3-4a05-9f09-f15bea49d2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dea8c018-b5c3-4d72-ab75-e6f2f3cb1218}" ma:internalName="TaxCatchAll" ma:showField="CatchAllData" ma:web="ca1c673c-5ca3-4a05-9f09-f15bea49d2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a1c673c-5ca3-4a05-9f09-f15bea49d2c4" xsi:nil="true"/>
    <lcf76f155ced4ddcb4097134ff3c332f xmlns="8c133a86-583d-4f42-9d73-9512980150b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48590AA1-9B96-4F44-921D-A38493146F0D}">
  <ds:schemaRefs>
    <ds:schemaRef ds:uri="http://schemas.microsoft.com/sharepoint/v3/contenttype/forms"/>
  </ds:schemaRefs>
</ds:datastoreItem>
</file>

<file path=customXml/itemProps2.xml><?xml version="1.0" encoding="utf-8"?>
<ds:datastoreItem xmlns:ds="http://schemas.openxmlformats.org/officeDocument/2006/customXml" ds:itemID="{3114F737-F7DB-4900-819A-2911FDEF2F34}">
  <ds:schemaRefs>
    <ds:schemaRef ds:uri="8c133a86-583d-4f42-9d73-9512980150b9"/>
    <ds:schemaRef ds:uri="ca1c673c-5ca3-4a05-9f09-f15bea49d2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361B60B-F607-4AF9-BD19-110D1FD898E3}">
  <ds:schemaRefs>
    <ds:schemaRef ds:uri="8c133a86-583d-4f42-9d73-9512980150b9"/>
    <ds:schemaRef ds:uri="ca1c673c-5ca3-4a05-9f09-f15bea49d2c4"/>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0</TotalTime>
  <Words>2222</Words>
  <Application>Microsoft Office PowerPoint</Application>
  <PresentationFormat>Widescreen</PresentationFormat>
  <Paragraphs>237</Paragraphs>
  <Slides>29</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Arial</vt:lpstr>
      <vt:lpstr>Calibri</vt:lpstr>
      <vt:lpstr>Calibri Light</vt:lpstr>
      <vt:lpstr>Courier New</vt:lpstr>
      <vt:lpstr>Open Sans</vt:lpstr>
      <vt:lpstr>Red Hat Text</vt:lpstr>
      <vt:lpstr>Verdana</vt:lpstr>
      <vt:lpstr>Wingdings</vt:lpstr>
      <vt:lpstr>Office Theme</vt:lpstr>
      <vt:lpstr>Office Theme</vt:lpstr>
      <vt:lpstr>PowerPoint Presentation</vt:lpstr>
      <vt:lpstr>Congratulations from the STAR STAFF!</vt:lpstr>
      <vt:lpstr>Introductions – STAR staff  Awardees, please introduce yourselves in the chat!</vt:lpstr>
      <vt:lpstr>AGENDA</vt:lpstr>
      <vt:lpstr>Project Types</vt:lpstr>
      <vt:lpstr>Three Project Types – TWO Contract types</vt:lpstr>
      <vt:lpstr>Working with a  Project Manager</vt:lpstr>
      <vt:lpstr>Project Management</vt:lpstr>
      <vt:lpstr>Contracting</vt:lpstr>
      <vt:lpstr>Getting Under Contract  - receiving your 80% advance</vt:lpstr>
      <vt:lpstr>Contracting / 80% Advance Payment</vt:lpstr>
      <vt:lpstr>Contracting / 80% Advance Payment</vt:lpstr>
      <vt:lpstr>Contracting / 80% Advance Payment</vt:lpstr>
      <vt:lpstr>Implement Project</vt:lpstr>
      <vt:lpstr>PaymentWorks</vt:lpstr>
      <vt:lpstr>PaymentWorks</vt:lpstr>
      <vt:lpstr>PaymentWorks Resources &amp; Technical Assistance</vt:lpstr>
      <vt:lpstr>Closing Out your Project</vt:lpstr>
      <vt:lpstr>Closing out your project / 20% remaining payment</vt:lpstr>
      <vt:lpstr>CLOSE-OUT / 20% Remaining Payment</vt:lpstr>
      <vt:lpstr>Website has documents, logos, and other resources:  www.stpaul.gov/cultural-star</vt:lpstr>
      <vt:lpstr>CLOSE-OUT / 20% Remaining Payment Step by Step:</vt:lpstr>
      <vt:lpstr>EXPENSE DOCUMENTATION</vt:lpstr>
      <vt:lpstr>     Tips &amp; Reminders</vt:lpstr>
      <vt:lpstr>Tips for closing out</vt:lpstr>
      <vt:lpstr>RESOURCES!</vt:lpstr>
      <vt:lpstr>Cultural STAR Staff</vt:lpstr>
      <vt:lpstr>     Questions?</vt:lpstr>
      <vt:lpstr>Thank you!  We look forward to working with you on your STAR projects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Riemenschneider, Nora (CI-StPaul)</dc:creator>
  <cp:lastModifiedBy>Melissa Doerscher</cp:lastModifiedBy>
  <cp:revision>2</cp:revision>
  <dcterms:created xsi:type="dcterms:W3CDTF">2021-04-13T17:40:04Z</dcterms:created>
  <dcterms:modified xsi:type="dcterms:W3CDTF">2026-07-28T17:07:03Z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0x0101005633270A577B084EAEDB4438986CC596</vt:lpwstr>
  </property>
  <property fmtid="{D5CDD505-2E9C-101B-9397-08002B2CF9AE}" pid="3" name="MediaServiceImageTags">
    <vt:lpwstr/>
  </property>
</Properties>
</file>